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72" r:id="rId11"/>
    <p:sldId id="271" r:id="rId12"/>
    <p:sldId id="270" r:id="rId13"/>
    <p:sldId id="269" r:id="rId14"/>
    <p:sldId id="268" r:id="rId15"/>
    <p:sldId id="267" r:id="rId16"/>
    <p:sldId id="266" r:id="rId17"/>
    <p:sldId id="278" r:id="rId18"/>
    <p:sldId id="274" r:id="rId19"/>
    <p:sldId id="277" r:id="rId20"/>
    <p:sldId id="276" r:id="rId21"/>
    <p:sldId id="275" r:id="rId22"/>
    <p:sldId id="273" r:id="rId23"/>
    <p:sldId id="280" r:id="rId24"/>
    <p:sldId id="283" r:id="rId25"/>
    <p:sldId id="281" r:id="rId26"/>
    <p:sldId id="282" r:id="rId27"/>
    <p:sldId id="279" r:id="rId28"/>
    <p:sldId id="286" r:id="rId29"/>
    <p:sldId id="288" r:id="rId30"/>
    <p:sldId id="28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D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096" autoAdjust="0"/>
    <p:restoredTop sz="94660"/>
  </p:normalViewPr>
  <p:slideViewPr>
    <p:cSldViewPr snapToGrid="0">
      <p:cViewPr>
        <p:scale>
          <a:sx n="66" d="100"/>
          <a:sy n="66" d="100"/>
        </p:scale>
        <p:origin x="226" y="49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6C83D9-10FD-4A53-AC5A-6421E1509CB9}"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IN"/>
        </a:p>
      </dgm:t>
    </dgm:pt>
    <dgm:pt modelId="{9DBB4F0A-C33E-4663-B6C7-4B73521D984B}">
      <dgm:prSet custT="1"/>
      <dgm:spPr>
        <a:noFill/>
        <a:ln>
          <a:noFill/>
        </a:ln>
      </dgm:spPr>
      <dgm:t>
        <a:bodyPr/>
        <a:lstStyle/>
        <a:p>
          <a:r>
            <a:rPr lang="en-US" sz="1800" b="0" i="0" dirty="0"/>
            <a:t>process of intercepting/analyzing traffic in order to obtain information transmitted on network</a:t>
          </a:r>
          <a:endParaRPr lang="en-IN" sz="1800" dirty="0"/>
        </a:p>
      </dgm:t>
    </dgm:pt>
    <dgm:pt modelId="{5ECBCB52-2A85-4699-800E-F5BF02E64FEE}" type="parTrans" cxnId="{A3E9DD98-8714-44E0-BA64-E14F8C5D4E3E}">
      <dgm:prSet/>
      <dgm:spPr/>
      <dgm:t>
        <a:bodyPr/>
        <a:lstStyle/>
        <a:p>
          <a:endParaRPr lang="en-IN"/>
        </a:p>
      </dgm:t>
    </dgm:pt>
    <dgm:pt modelId="{EF9EA41B-27A3-43B6-81A7-74D8DE7C1921}" type="sibTrans" cxnId="{A3E9DD98-8714-44E0-BA64-E14F8C5D4E3E}">
      <dgm:prSet/>
      <dgm:spPr/>
      <dgm:t>
        <a:bodyPr/>
        <a:lstStyle/>
        <a:p>
          <a:endParaRPr lang="en-IN"/>
        </a:p>
      </dgm:t>
    </dgm:pt>
    <dgm:pt modelId="{B677A305-9CD7-4553-A55E-F045D76EE2F3}">
      <dgm:prSet custT="1"/>
      <dgm:spPr>
        <a:noFill/>
        <a:ln>
          <a:noFill/>
        </a:ln>
      </dgm:spPr>
      <dgm:t>
        <a:bodyPr/>
        <a:lstStyle/>
        <a:p>
          <a:r>
            <a:rPr lang="en-US" sz="1800" b="0" i="0" dirty="0"/>
            <a:t>used for a variety of purposes, like network troubleshooting, security auditing.</a:t>
          </a:r>
          <a:endParaRPr lang="en-IN" sz="1800" dirty="0"/>
        </a:p>
      </dgm:t>
    </dgm:pt>
    <dgm:pt modelId="{107C2436-14CA-4AE6-AE16-0106C5C3C20F}" type="parTrans" cxnId="{3C05A70A-38ED-4129-9DBE-7BD0BF3C987E}">
      <dgm:prSet/>
      <dgm:spPr/>
      <dgm:t>
        <a:bodyPr/>
        <a:lstStyle/>
        <a:p>
          <a:endParaRPr lang="en-IN"/>
        </a:p>
      </dgm:t>
    </dgm:pt>
    <dgm:pt modelId="{C111938F-06BC-4C29-B6E2-BED91E078CA0}" type="sibTrans" cxnId="{3C05A70A-38ED-4129-9DBE-7BD0BF3C987E}">
      <dgm:prSet/>
      <dgm:spPr/>
      <dgm:t>
        <a:bodyPr/>
        <a:lstStyle/>
        <a:p>
          <a:endParaRPr lang="en-IN"/>
        </a:p>
      </dgm:t>
    </dgm:pt>
    <dgm:pt modelId="{EE69CCEC-247C-451F-AE78-8837C1817BA4}">
      <dgm:prSet custT="1"/>
      <dgm:spPr>
        <a:noFill/>
        <a:ln>
          <a:noFill/>
        </a:ln>
      </dgm:spPr>
      <dgm:t>
        <a:bodyPr/>
        <a:lstStyle/>
        <a:p>
          <a:r>
            <a:rPr lang="en-US" sz="1800" b="0" i="0" dirty="0"/>
            <a:t>can also be used for malicious purposes, such as stealing passwords or sensitive data </a:t>
          </a:r>
          <a:endParaRPr lang="en-IN" sz="1800" dirty="0"/>
        </a:p>
      </dgm:t>
    </dgm:pt>
    <dgm:pt modelId="{278152CF-ED14-4337-9534-812A3CEBEB54}" type="parTrans" cxnId="{AB32ADB3-0527-49F4-8D80-CF3A75E9F109}">
      <dgm:prSet/>
      <dgm:spPr/>
      <dgm:t>
        <a:bodyPr/>
        <a:lstStyle/>
        <a:p>
          <a:endParaRPr lang="en-IN"/>
        </a:p>
      </dgm:t>
    </dgm:pt>
    <dgm:pt modelId="{BDF5E543-F2F7-43BB-8A56-4DB672ADD1BF}" type="sibTrans" cxnId="{AB32ADB3-0527-49F4-8D80-CF3A75E9F109}">
      <dgm:prSet/>
      <dgm:spPr/>
      <dgm:t>
        <a:bodyPr/>
        <a:lstStyle/>
        <a:p>
          <a:endParaRPr lang="en-IN"/>
        </a:p>
      </dgm:t>
    </dgm:pt>
    <dgm:pt modelId="{D8F3A678-EE5B-4A80-8733-7B9AF13EBF92}">
      <dgm:prSet custT="1"/>
      <dgm:spPr>
        <a:noFill/>
        <a:ln>
          <a:noFill/>
        </a:ln>
      </dgm:spPr>
      <dgm:t>
        <a:bodyPr/>
        <a:lstStyle/>
        <a:p>
          <a:r>
            <a:rPr lang="en-US" sz="1800" b="0" i="0"/>
            <a:t>can only intercept unencrypted data packets, as it is typically unreadable to a packet sniffer.</a:t>
          </a:r>
          <a:endParaRPr lang="en-IN" sz="1800"/>
        </a:p>
      </dgm:t>
    </dgm:pt>
    <dgm:pt modelId="{41004346-0635-413D-AB35-6B74133039D9}" type="parTrans" cxnId="{16D71064-E294-4645-9917-E843C63C4A9A}">
      <dgm:prSet/>
      <dgm:spPr/>
      <dgm:t>
        <a:bodyPr/>
        <a:lstStyle/>
        <a:p>
          <a:endParaRPr lang="en-IN"/>
        </a:p>
      </dgm:t>
    </dgm:pt>
    <dgm:pt modelId="{F5C2B902-3356-4035-9061-B8728CC2100C}" type="sibTrans" cxnId="{16D71064-E294-4645-9917-E843C63C4A9A}">
      <dgm:prSet/>
      <dgm:spPr/>
      <dgm:t>
        <a:bodyPr/>
        <a:lstStyle/>
        <a:p>
          <a:endParaRPr lang="en-IN"/>
        </a:p>
      </dgm:t>
    </dgm:pt>
    <dgm:pt modelId="{D59529AC-2151-4779-9F2C-EFD9E70A9484}">
      <dgm:prSet custT="1"/>
      <dgm:spPr>
        <a:noFill/>
        <a:ln>
          <a:noFill/>
        </a:ln>
      </dgm:spPr>
      <dgm:t>
        <a:bodyPr/>
        <a:lstStyle/>
        <a:p>
          <a:r>
            <a:rPr lang="en-US" sz="1800" b="0" i="0"/>
            <a:t>use encryption protocols such as HTTPS or SSL/TLS </a:t>
          </a:r>
          <a:endParaRPr lang="en-IN" sz="1800"/>
        </a:p>
      </dgm:t>
    </dgm:pt>
    <dgm:pt modelId="{834B94AC-1DD5-4403-8BAC-0980DDE57F2D}" type="parTrans" cxnId="{D58DA145-EF6F-4409-B714-68428146E3B1}">
      <dgm:prSet/>
      <dgm:spPr/>
      <dgm:t>
        <a:bodyPr/>
        <a:lstStyle/>
        <a:p>
          <a:endParaRPr lang="en-IN"/>
        </a:p>
      </dgm:t>
    </dgm:pt>
    <dgm:pt modelId="{7D458CFB-0D83-4688-AF3B-46647F2FFAB1}" type="sibTrans" cxnId="{D58DA145-EF6F-4409-B714-68428146E3B1}">
      <dgm:prSet/>
      <dgm:spPr/>
      <dgm:t>
        <a:bodyPr/>
        <a:lstStyle/>
        <a:p>
          <a:endParaRPr lang="en-IN"/>
        </a:p>
      </dgm:t>
    </dgm:pt>
    <dgm:pt modelId="{A69531E1-45F9-4E9D-BC22-59F1B9F4D19E}" type="pres">
      <dgm:prSet presAssocID="{C86C83D9-10FD-4A53-AC5A-6421E1509CB9}" presName="diagram" presStyleCnt="0">
        <dgm:presLayoutVars>
          <dgm:chPref val="1"/>
          <dgm:dir/>
          <dgm:animOne val="branch"/>
          <dgm:animLvl val="lvl"/>
          <dgm:resizeHandles/>
        </dgm:presLayoutVars>
      </dgm:prSet>
      <dgm:spPr/>
    </dgm:pt>
    <dgm:pt modelId="{CFCD3CDC-CAAC-47D1-9E1D-350EF18B2651}" type="pres">
      <dgm:prSet presAssocID="{9DBB4F0A-C33E-4663-B6C7-4B73521D984B}" presName="root" presStyleCnt="0"/>
      <dgm:spPr/>
    </dgm:pt>
    <dgm:pt modelId="{E4516274-19F1-4860-867F-B0F38EF86C17}" type="pres">
      <dgm:prSet presAssocID="{9DBB4F0A-C33E-4663-B6C7-4B73521D984B}" presName="rootComposite" presStyleCnt="0"/>
      <dgm:spPr/>
    </dgm:pt>
    <dgm:pt modelId="{FDA2B9C7-BA23-42D7-92AD-28C619176D90}" type="pres">
      <dgm:prSet presAssocID="{9DBB4F0A-C33E-4663-B6C7-4B73521D984B}" presName="rootText" presStyleLbl="node1" presStyleIdx="0" presStyleCnt="5" custLinFactNeighborX="-293"/>
      <dgm:spPr/>
    </dgm:pt>
    <dgm:pt modelId="{113E9F52-CD92-479F-9A71-CC85DF73F006}" type="pres">
      <dgm:prSet presAssocID="{9DBB4F0A-C33E-4663-B6C7-4B73521D984B}" presName="rootConnector" presStyleLbl="node1" presStyleIdx="0" presStyleCnt="5"/>
      <dgm:spPr/>
    </dgm:pt>
    <dgm:pt modelId="{FEC0E3B7-0935-487E-8F5F-2EC16C396277}" type="pres">
      <dgm:prSet presAssocID="{9DBB4F0A-C33E-4663-B6C7-4B73521D984B}" presName="childShape" presStyleCnt="0"/>
      <dgm:spPr/>
    </dgm:pt>
    <dgm:pt modelId="{A2971C61-EA5F-47BE-AA00-827238FADEEA}" type="pres">
      <dgm:prSet presAssocID="{B677A305-9CD7-4553-A55E-F045D76EE2F3}" presName="root" presStyleCnt="0"/>
      <dgm:spPr/>
    </dgm:pt>
    <dgm:pt modelId="{85F3FB53-AF62-436A-BF12-AA312C0BA56E}" type="pres">
      <dgm:prSet presAssocID="{B677A305-9CD7-4553-A55E-F045D76EE2F3}" presName="rootComposite" presStyleCnt="0"/>
      <dgm:spPr/>
    </dgm:pt>
    <dgm:pt modelId="{C7117418-16E6-4431-A05B-8FF00E4501F0}" type="pres">
      <dgm:prSet presAssocID="{B677A305-9CD7-4553-A55E-F045D76EE2F3}" presName="rootText" presStyleLbl="node1" presStyleIdx="1" presStyleCnt="5" custLinFactNeighborX="-293"/>
      <dgm:spPr/>
    </dgm:pt>
    <dgm:pt modelId="{FDAF9E84-B0ED-4A59-9206-3C4BF4F0470D}" type="pres">
      <dgm:prSet presAssocID="{B677A305-9CD7-4553-A55E-F045D76EE2F3}" presName="rootConnector" presStyleLbl="node1" presStyleIdx="1" presStyleCnt="5"/>
      <dgm:spPr/>
    </dgm:pt>
    <dgm:pt modelId="{874DAE52-B21C-4C16-B9E0-463CA633E8B3}" type="pres">
      <dgm:prSet presAssocID="{B677A305-9CD7-4553-A55E-F045D76EE2F3}" presName="childShape" presStyleCnt="0"/>
      <dgm:spPr/>
    </dgm:pt>
    <dgm:pt modelId="{7F5CEC87-918F-4F16-AA07-D3E3396918C9}" type="pres">
      <dgm:prSet presAssocID="{EE69CCEC-247C-451F-AE78-8837C1817BA4}" presName="root" presStyleCnt="0"/>
      <dgm:spPr/>
    </dgm:pt>
    <dgm:pt modelId="{63D450E6-80F3-488A-8EBD-A0365311B016}" type="pres">
      <dgm:prSet presAssocID="{EE69CCEC-247C-451F-AE78-8837C1817BA4}" presName="rootComposite" presStyleCnt="0"/>
      <dgm:spPr/>
    </dgm:pt>
    <dgm:pt modelId="{16AD0FDF-38EF-40F4-B549-751B22725446}" type="pres">
      <dgm:prSet presAssocID="{EE69CCEC-247C-451F-AE78-8837C1817BA4}" presName="rootText" presStyleLbl="node1" presStyleIdx="2" presStyleCnt="5" custLinFactNeighborX="0"/>
      <dgm:spPr/>
    </dgm:pt>
    <dgm:pt modelId="{F7F5742C-0CF5-42A1-9B8E-3F002C081837}" type="pres">
      <dgm:prSet presAssocID="{EE69CCEC-247C-451F-AE78-8837C1817BA4}" presName="rootConnector" presStyleLbl="node1" presStyleIdx="2" presStyleCnt="5"/>
      <dgm:spPr/>
    </dgm:pt>
    <dgm:pt modelId="{2CF21EBF-10CC-4159-AAE7-E328D785D95D}" type="pres">
      <dgm:prSet presAssocID="{EE69CCEC-247C-451F-AE78-8837C1817BA4}" presName="childShape" presStyleCnt="0"/>
      <dgm:spPr/>
    </dgm:pt>
    <dgm:pt modelId="{C9A4514A-D3AE-4BE6-81D0-347EBA7FEEBC}" type="pres">
      <dgm:prSet presAssocID="{D8F3A678-EE5B-4A80-8733-7B9AF13EBF92}" presName="root" presStyleCnt="0"/>
      <dgm:spPr/>
    </dgm:pt>
    <dgm:pt modelId="{F9EC213D-E381-4A2B-B494-E97FDF5BA153}" type="pres">
      <dgm:prSet presAssocID="{D8F3A678-EE5B-4A80-8733-7B9AF13EBF92}" presName="rootComposite" presStyleCnt="0"/>
      <dgm:spPr/>
    </dgm:pt>
    <dgm:pt modelId="{2EDCEB2C-308D-4005-B242-67C61516ACF3}" type="pres">
      <dgm:prSet presAssocID="{D8F3A678-EE5B-4A80-8733-7B9AF13EBF92}" presName="rootText" presStyleLbl="node1" presStyleIdx="3" presStyleCnt="5" custLinFactNeighborX="0"/>
      <dgm:spPr/>
    </dgm:pt>
    <dgm:pt modelId="{6E3A59F0-337D-43A2-A61E-4E4DEE237AC7}" type="pres">
      <dgm:prSet presAssocID="{D8F3A678-EE5B-4A80-8733-7B9AF13EBF92}" presName="rootConnector" presStyleLbl="node1" presStyleIdx="3" presStyleCnt="5"/>
      <dgm:spPr/>
    </dgm:pt>
    <dgm:pt modelId="{3A380F54-47B3-469B-B4E4-7041F132FEB4}" type="pres">
      <dgm:prSet presAssocID="{D8F3A678-EE5B-4A80-8733-7B9AF13EBF92}" presName="childShape" presStyleCnt="0"/>
      <dgm:spPr/>
    </dgm:pt>
    <dgm:pt modelId="{519E245D-BB91-4B2A-AD99-88C362CC7C49}" type="pres">
      <dgm:prSet presAssocID="{D59529AC-2151-4779-9F2C-EFD9E70A9484}" presName="root" presStyleCnt="0"/>
      <dgm:spPr/>
    </dgm:pt>
    <dgm:pt modelId="{04D3F31C-A841-4516-B78C-032D15671EA9}" type="pres">
      <dgm:prSet presAssocID="{D59529AC-2151-4779-9F2C-EFD9E70A9484}" presName="rootComposite" presStyleCnt="0"/>
      <dgm:spPr/>
    </dgm:pt>
    <dgm:pt modelId="{BD6F5960-3ED6-405A-BD53-C6E1DDFDBF8B}" type="pres">
      <dgm:prSet presAssocID="{D59529AC-2151-4779-9F2C-EFD9E70A9484}" presName="rootText" presStyleLbl="node1" presStyleIdx="4" presStyleCnt="5" custLinFactNeighborX="0"/>
      <dgm:spPr/>
    </dgm:pt>
    <dgm:pt modelId="{42ABAA99-1724-4CD2-9FC6-84772BF96853}" type="pres">
      <dgm:prSet presAssocID="{D59529AC-2151-4779-9F2C-EFD9E70A9484}" presName="rootConnector" presStyleLbl="node1" presStyleIdx="4" presStyleCnt="5"/>
      <dgm:spPr/>
    </dgm:pt>
    <dgm:pt modelId="{B981C74B-B8F7-4320-A650-B40A94303645}" type="pres">
      <dgm:prSet presAssocID="{D59529AC-2151-4779-9F2C-EFD9E70A9484}" presName="childShape" presStyleCnt="0"/>
      <dgm:spPr/>
    </dgm:pt>
  </dgm:ptLst>
  <dgm:cxnLst>
    <dgm:cxn modelId="{AA68DD09-4690-4328-9ACD-04E248EC8CEB}" type="presOf" srcId="{D59529AC-2151-4779-9F2C-EFD9E70A9484}" destId="{BD6F5960-3ED6-405A-BD53-C6E1DDFDBF8B}" srcOrd="0" destOrd="0" presId="urn:microsoft.com/office/officeart/2005/8/layout/hierarchy3"/>
    <dgm:cxn modelId="{3C05A70A-38ED-4129-9DBE-7BD0BF3C987E}" srcId="{C86C83D9-10FD-4A53-AC5A-6421E1509CB9}" destId="{B677A305-9CD7-4553-A55E-F045D76EE2F3}" srcOrd="1" destOrd="0" parTransId="{107C2436-14CA-4AE6-AE16-0106C5C3C20F}" sibTransId="{C111938F-06BC-4C29-B6E2-BED91E078CA0}"/>
    <dgm:cxn modelId="{2190033D-8AE8-46A7-ABF3-D3CBFE27FC4E}" type="presOf" srcId="{B677A305-9CD7-4553-A55E-F045D76EE2F3}" destId="{FDAF9E84-B0ED-4A59-9206-3C4BF4F0470D}" srcOrd="1" destOrd="0" presId="urn:microsoft.com/office/officeart/2005/8/layout/hierarchy3"/>
    <dgm:cxn modelId="{16D71064-E294-4645-9917-E843C63C4A9A}" srcId="{C86C83D9-10FD-4A53-AC5A-6421E1509CB9}" destId="{D8F3A678-EE5B-4A80-8733-7B9AF13EBF92}" srcOrd="3" destOrd="0" parTransId="{41004346-0635-413D-AB35-6B74133039D9}" sibTransId="{F5C2B902-3356-4035-9061-B8728CC2100C}"/>
    <dgm:cxn modelId="{D58DA145-EF6F-4409-B714-68428146E3B1}" srcId="{C86C83D9-10FD-4A53-AC5A-6421E1509CB9}" destId="{D59529AC-2151-4779-9F2C-EFD9E70A9484}" srcOrd="4" destOrd="0" parTransId="{834B94AC-1DD5-4403-8BAC-0980DDE57F2D}" sibTransId="{7D458CFB-0D83-4688-AF3B-46647F2FFAB1}"/>
    <dgm:cxn modelId="{E311BB46-B13B-4EC8-A9D5-0A3238280291}" type="presOf" srcId="{B677A305-9CD7-4553-A55E-F045D76EE2F3}" destId="{C7117418-16E6-4431-A05B-8FF00E4501F0}" srcOrd="0" destOrd="0" presId="urn:microsoft.com/office/officeart/2005/8/layout/hierarchy3"/>
    <dgm:cxn modelId="{14AF7275-DDBF-4139-BB80-4C3A27D67A01}" type="presOf" srcId="{D8F3A678-EE5B-4A80-8733-7B9AF13EBF92}" destId="{6E3A59F0-337D-43A2-A61E-4E4DEE237AC7}" srcOrd="1" destOrd="0" presId="urn:microsoft.com/office/officeart/2005/8/layout/hierarchy3"/>
    <dgm:cxn modelId="{A0770856-A0CC-420F-9619-3AB98594A06B}" type="presOf" srcId="{EE69CCEC-247C-451F-AE78-8837C1817BA4}" destId="{F7F5742C-0CF5-42A1-9B8E-3F002C081837}" srcOrd="1" destOrd="0" presId="urn:microsoft.com/office/officeart/2005/8/layout/hierarchy3"/>
    <dgm:cxn modelId="{8335257E-05F4-4281-8ABE-11772A09A0BD}" type="presOf" srcId="{EE69CCEC-247C-451F-AE78-8837C1817BA4}" destId="{16AD0FDF-38EF-40F4-B549-751B22725446}" srcOrd="0" destOrd="0" presId="urn:microsoft.com/office/officeart/2005/8/layout/hierarchy3"/>
    <dgm:cxn modelId="{AD0C8C7E-3149-42B3-918D-72E38A455E8F}" type="presOf" srcId="{D8F3A678-EE5B-4A80-8733-7B9AF13EBF92}" destId="{2EDCEB2C-308D-4005-B242-67C61516ACF3}" srcOrd="0" destOrd="0" presId="urn:microsoft.com/office/officeart/2005/8/layout/hierarchy3"/>
    <dgm:cxn modelId="{A3E9DD98-8714-44E0-BA64-E14F8C5D4E3E}" srcId="{C86C83D9-10FD-4A53-AC5A-6421E1509CB9}" destId="{9DBB4F0A-C33E-4663-B6C7-4B73521D984B}" srcOrd="0" destOrd="0" parTransId="{5ECBCB52-2A85-4699-800E-F5BF02E64FEE}" sibTransId="{EF9EA41B-27A3-43B6-81A7-74D8DE7C1921}"/>
    <dgm:cxn modelId="{7A6A1AB2-A0F8-4662-B8E0-8A0CD3A50A19}" type="presOf" srcId="{9DBB4F0A-C33E-4663-B6C7-4B73521D984B}" destId="{113E9F52-CD92-479F-9A71-CC85DF73F006}" srcOrd="1" destOrd="0" presId="urn:microsoft.com/office/officeart/2005/8/layout/hierarchy3"/>
    <dgm:cxn modelId="{AB32ADB3-0527-49F4-8D80-CF3A75E9F109}" srcId="{C86C83D9-10FD-4A53-AC5A-6421E1509CB9}" destId="{EE69CCEC-247C-451F-AE78-8837C1817BA4}" srcOrd="2" destOrd="0" parTransId="{278152CF-ED14-4337-9534-812A3CEBEB54}" sibTransId="{BDF5E543-F2F7-43BB-8A56-4DB672ADD1BF}"/>
    <dgm:cxn modelId="{51E01FC3-56B9-4F6A-B9F0-1852E528E3DC}" type="presOf" srcId="{9DBB4F0A-C33E-4663-B6C7-4B73521D984B}" destId="{FDA2B9C7-BA23-42D7-92AD-28C619176D90}" srcOrd="0" destOrd="0" presId="urn:microsoft.com/office/officeart/2005/8/layout/hierarchy3"/>
    <dgm:cxn modelId="{C8A0A0E6-A628-4244-9401-8C7D8430BBB9}" type="presOf" srcId="{C86C83D9-10FD-4A53-AC5A-6421E1509CB9}" destId="{A69531E1-45F9-4E9D-BC22-59F1B9F4D19E}" srcOrd="0" destOrd="0" presId="urn:microsoft.com/office/officeart/2005/8/layout/hierarchy3"/>
    <dgm:cxn modelId="{A373C1F5-64C4-4167-A825-231D456CF4A6}" type="presOf" srcId="{D59529AC-2151-4779-9F2C-EFD9E70A9484}" destId="{42ABAA99-1724-4CD2-9FC6-84772BF96853}" srcOrd="1" destOrd="0" presId="urn:microsoft.com/office/officeart/2005/8/layout/hierarchy3"/>
    <dgm:cxn modelId="{0B737FD3-B1FA-46AB-A00D-4533313B599C}" type="presParOf" srcId="{A69531E1-45F9-4E9D-BC22-59F1B9F4D19E}" destId="{CFCD3CDC-CAAC-47D1-9E1D-350EF18B2651}" srcOrd="0" destOrd="0" presId="urn:microsoft.com/office/officeart/2005/8/layout/hierarchy3"/>
    <dgm:cxn modelId="{B88A8BA8-286E-4E7A-BFE0-EEBDE8D357DD}" type="presParOf" srcId="{CFCD3CDC-CAAC-47D1-9E1D-350EF18B2651}" destId="{E4516274-19F1-4860-867F-B0F38EF86C17}" srcOrd="0" destOrd="0" presId="urn:microsoft.com/office/officeart/2005/8/layout/hierarchy3"/>
    <dgm:cxn modelId="{E2B44134-CF75-4B8B-978F-69FAC6FE7D21}" type="presParOf" srcId="{E4516274-19F1-4860-867F-B0F38EF86C17}" destId="{FDA2B9C7-BA23-42D7-92AD-28C619176D90}" srcOrd="0" destOrd="0" presId="urn:microsoft.com/office/officeart/2005/8/layout/hierarchy3"/>
    <dgm:cxn modelId="{A660FF67-5F79-47F2-8CA5-26C0C1E20DED}" type="presParOf" srcId="{E4516274-19F1-4860-867F-B0F38EF86C17}" destId="{113E9F52-CD92-479F-9A71-CC85DF73F006}" srcOrd="1" destOrd="0" presId="urn:microsoft.com/office/officeart/2005/8/layout/hierarchy3"/>
    <dgm:cxn modelId="{6B65F56C-62A0-4213-A220-5AC3709C7682}" type="presParOf" srcId="{CFCD3CDC-CAAC-47D1-9E1D-350EF18B2651}" destId="{FEC0E3B7-0935-487E-8F5F-2EC16C396277}" srcOrd="1" destOrd="0" presId="urn:microsoft.com/office/officeart/2005/8/layout/hierarchy3"/>
    <dgm:cxn modelId="{B904AB5A-9563-44F4-AF48-A1ECDFE40847}" type="presParOf" srcId="{A69531E1-45F9-4E9D-BC22-59F1B9F4D19E}" destId="{A2971C61-EA5F-47BE-AA00-827238FADEEA}" srcOrd="1" destOrd="0" presId="urn:microsoft.com/office/officeart/2005/8/layout/hierarchy3"/>
    <dgm:cxn modelId="{0CEE7DEB-68BC-4109-8F5F-665B2213D691}" type="presParOf" srcId="{A2971C61-EA5F-47BE-AA00-827238FADEEA}" destId="{85F3FB53-AF62-436A-BF12-AA312C0BA56E}" srcOrd="0" destOrd="0" presId="urn:microsoft.com/office/officeart/2005/8/layout/hierarchy3"/>
    <dgm:cxn modelId="{1C5002E2-A887-4801-AE17-8CCECB867A00}" type="presParOf" srcId="{85F3FB53-AF62-436A-BF12-AA312C0BA56E}" destId="{C7117418-16E6-4431-A05B-8FF00E4501F0}" srcOrd="0" destOrd="0" presId="urn:microsoft.com/office/officeart/2005/8/layout/hierarchy3"/>
    <dgm:cxn modelId="{F196974F-0189-47EB-BE66-D7D8C2539B22}" type="presParOf" srcId="{85F3FB53-AF62-436A-BF12-AA312C0BA56E}" destId="{FDAF9E84-B0ED-4A59-9206-3C4BF4F0470D}" srcOrd="1" destOrd="0" presId="urn:microsoft.com/office/officeart/2005/8/layout/hierarchy3"/>
    <dgm:cxn modelId="{57BE4313-2A2A-4B74-8A91-EC6B9F896951}" type="presParOf" srcId="{A2971C61-EA5F-47BE-AA00-827238FADEEA}" destId="{874DAE52-B21C-4C16-B9E0-463CA633E8B3}" srcOrd="1" destOrd="0" presId="urn:microsoft.com/office/officeart/2005/8/layout/hierarchy3"/>
    <dgm:cxn modelId="{429CED06-AD4D-4772-9D98-CECE3D90FA7E}" type="presParOf" srcId="{A69531E1-45F9-4E9D-BC22-59F1B9F4D19E}" destId="{7F5CEC87-918F-4F16-AA07-D3E3396918C9}" srcOrd="2" destOrd="0" presId="urn:microsoft.com/office/officeart/2005/8/layout/hierarchy3"/>
    <dgm:cxn modelId="{1E254D52-4FD8-43FD-B297-FE3A0624487F}" type="presParOf" srcId="{7F5CEC87-918F-4F16-AA07-D3E3396918C9}" destId="{63D450E6-80F3-488A-8EBD-A0365311B016}" srcOrd="0" destOrd="0" presId="urn:microsoft.com/office/officeart/2005/8/layout/hierarchy3"/>
    <dgm:cxn modelId="{50217611-6455-48CF-B4A0-6ECCB828D6EC}" type="presParOf" srcId="{63D450E6-80F3-488A-8EBD-A0365311B016}" destId="{16AD0FDF-38EF-40F4-B549-751B22725446}" srcOrd="0" destOrd="0" presId="urn:microsoft.com/office/officeart/2005/8/layout/hierarchy3"/>
    <dgm:cxn modelId="{9CAA6357-0D0B-4B4C-8BED-27E8EF7620AA}" type="presParOf" srcId="{63D450E6-80F3-488A-8EBD-A0365311B016}" destId="{F7F5742C-0CF5-42A1-9B8E-3F002C081837}" srcOrd="1" destOrd="0" presId="urn:microsoft.com/office/officeart/2005/8/layout/hierarchy3"/>
    <dgm:cxn modelId="{63BEC8E8-A5C5-4DC9-B17B-FE3570C9494A}" type="presParOf" srcId="{7F5CEC87-918F-4F16-AA07-D3E3396918C9}" destId="{2CF21EBF-10CC-4159-AAE7-E328D785D95D}" srcOrd="1" destOrd="0" presId="urn:microsoft.com/office/officeart/2005/8/layout/hierarchy3"/>
    <dgm:cxn modelId="{7D00060E-BB89-4D82-8AD2-250AA7BF8D89}" type="presParOf" srcId="{A69531E1-45F9-4E9D-BC22-59F1B9F4D19E}" destId="{C9A4514A-D3AE-4BE6-81D0-347EBA7FEEBC}" srcOrd="3" destOrd="0" presId="urn:microsoft.com/office/officeart/2005/8/layout/hierarchy3"/>
    <dgm:cxn modelId="{B85A003D-0B04-4B09-B08C-5AE30288E4B6}" type="presParOf" srcId="{C9A4514A-D3AE-4BE6-81D0-347EBA7FEEBC}" destId="{F9EC213D-E381-4A2B-B494-E97FDF5BA153}" srcOrd="0" destOrd="0" presId="urn:microsoft.com/office/officeart/2005/8/layout/hierarchy3"/>
    <dgm:cxn modelId="{3BC76A61-B9AD-4AEF-A0D3-657D70AB834A}" type="presParOf" srcId="{F9EC213D-E381-4A2B-B494-E97FDF5BA153}" destId="{2EDCEB2C-308D-4005-B242-67C61516ACF3}" srcOrd="0" destOrd="0" presId="urn:microsoft.com/office/officeart/2005/8/layout/hierarchy3"/>
    <dgm:cxn modelId="{82F7C3C1-ECEB-4F5E-948F-631DA40AD9E5}" type="presParOf" srcId="{F9EC213D-E381-4A2B-B494-E97FDF5BA153}" destId="{6E3A59F0-337D-43A2-A61E-4E4DEE237AC7}" srcOrd="1" destOrd="0" presId="urn:microsoft.com/office/officeart/2005/8/layout/hierarchy3"/>
    <dgm:cxn modelId="{5198696F-7E0C-4925-B774-718E64279683}" type="presParOf" srcId="{C9A4514A-D3AE-4BE6-81D0-347EBA7FEEBC}" destId="{3A380F54-47B3-469B-B4E4-7041F132FEB4}" srcOrd="1" destOrd="0" presId="urn:microsoft.com/office/officeart/2005/8/layout/hierarchy3"/>
    <dgm:cxn modelId="{6F061EBC-8858-4439-B22B-3FB8334AF6BA}" type="presParOf" srcId="{A69531E1-45F9-4E9D-BC22-59F1B9F4D19E}" destId="{519E245D-BB91-4B2A-AD99-88C362CC7C49}" srcOrd="4" destOrd="0" presId="urn:microsoft.com/office/officeart/2005/8/layout/hierarchy3"/>
    <dgm:cxn modelId="{471305BE-191B-42B1-B20F-CE090A22A75A}" type="presParOf" srcId="{519E245D-BB91-4B2A-AD99-88C362CC7C49}" destId="{04D3F31C-A841-4516-B78C-032D15671EA9}" srcOrd="0" destOrd="0" presId="urn:microsoft.com/office/officeart/2005/8/layout/hierarchy3"/>
    <dgm:cxn modelId="{B826C587-0BDC-44DB-BA4A-B7C6A6CB7F44}" type="presParOf" srcId="{04D3F31C-A841-4516-B78C-032D15671EA9}" destId="{BD6F5960-3ED6-405A-BD53-C6E1DDFDBF8B}" srcOrd="0" destOrd="0" presId="urn:microsoft.com/office/officeart/2005/8/layout/hierarchy3"/>
    <dgm:cxn modelId="{4245882B-6F77-443D-99A8-3C808ED9E450}" type="presParOf" srcId="{04D3F31C-A841-4516-B78C-032D15671EA9}" destId="{42ABAA99-1724-4CD2-9FC6-84772BF96853}" srcOrd="1" destOrd="0" presId="urn:microsoft.com/office/officeart/2005/8/layout/hierarchy3"/>
    <dgm:cxn modelId="{4F585AF2-F83F-4682-BDE9-B774548C2197}" type="presParOf" srcId="{519E245D-BB91-4B2A-AD99-88C362CC7C49}" destId="{B981C74B-B8F7-4320-A650-B40A94303645}" srcOrd="1"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828B770-52E6-4C2A-A118-7426C5539DD4}" type="doc">
      <dgm:prSet loTypeId="urn:microsoft.com/office/officeart/2008/layout/HexagonCluster" loCatId="relationship" qsTypeId="urn:microsoft.com/office/officeart/2005/8/quickstyle/simple1" qsCatId="simple" csTypeId="urn:microsoft.com/office/officeart/2005/8/colors/accent1_2" csCatId="accent1" phldr="1"/>
      <dgm:spPr/>
      <dgm:t>
        <a:bodyPr/>
        <a:lstStyle/>
        <a:p>
          <a:endParaRPr lang="en-IN"/>
        </a:p>
      </dgm:t>
    </dgm:pt>
    <dgm:pt modelId="{356040B5-7EB9-4BEE-AC74-6B8CE6F5AD78}">
      <dgm:prSet/>
      <dgm:spPr>
        <a:gradFill flip="none" rotWithShape="1">
          <a:gsLst>
            <a:gs pos="100000">
              <a:schemeClr val="accent3">
                <a:lumMod val="89000"/>
              </a:schemeClr>
            </a:gs>
            <a:gs pos="23000">
              <a:schemeClr val="accent3">
                <a:lumMod val="89000"/>
              </a:schemeClr>
            </a:gs>
            <a:gs pos="51000">
              <a:schemeClr val="accent3">
                <a:lumMod val="75000"/>
              </a:schemeClr>
            </a:gs>
            <a:gs pos="87000">
              <a:schemeClr val="accent3">
                <a:lumMod val="70000"/>
              </a:schemeClr>
            </a:gs>
          </a:gsLst>
          <a:path path="circle">
            <a:fillToRect r="100000" b="100000"/>
          </a:path>
          <a:tileRect l="-100000" t="-100000"/>
        </a:gradFill>
        <a:ln>
          <a:noFill/>
        </a:ln>
      </dgm:spPr>
      <dgm:t>
        <a:bodyPr/>
        <a:lstStyle/>
        <a:p>
          <a:r>
            <a:rPr lang="en-IN" b="0" i="0" dirty="0"/>
            <a:t>Wireshark</a:t>
          </a:r>
          <a:endParaRPr lang="en-IN" dirty="0"/>
        </a:p>
      </dgm:t>
    </dgm:pt>
    <dgm:pt modelId="{98EFB4AA-A110-41D4-8841-61ECE4946444}" type="parTrans" cxnId="{237BE892-4FEE-49B7-82B8-3DE31831C379}">
      <dgm:prSet/>
      <dgm:spPr/>
      <dgm:t>
        <a:bodyPr/>
        <a:lstStyle/>
        <a:p>
          <a:endParaRPr lang="en-IN"/>
        </a:p>
      </dgm:t>
    </dgm:pt>
    <dgm:pt modelId="{83B6F266-E928-424F-9700-65E7B77D23D8}" type="sibTrans" cxnId="{237BE892-4FEE-49B7-82B8-3DE31831C379}">
      <dgm:prSet/>
      <dgm:spPr>
        <a:gradFill flip="none" rotWithShape="1">
          <a:gsLst>
            <a:gs pos="10000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dgm:spPr>
      <dgm:t>
        <a:bodyPr/>
        <a:lstStyle/>
        <a:p>
          <a:endParaRPr lang="en-IN"/>
        </a:p>
      </dgm:t>
    </dgm:pt>
    <dgm:pt modelId="{53456F0E-C05A-482D-AA5A-249EE0A418E5}">
      <dgm:prSet/>
      <dgm:spPr>
        <a:gradFill flip="none" rotWithShape="1">
          <a:gsLst>
            <a:gs pos="100000">
              <a:schemeClr val="accent3">
                <a:lumMod val="89000"/>
              </a:schemeClr>
            </a:gs>
            <a:gs pos="23000">
              <a:schemeClr val="accent3">
                <a:lumMod val="89000"/>
              </a:schemeClr>
            </a:gs>
            <a:gs pos="51000">
              <a:schemeClr val="accent3">
                <a:lumMod val="75000"/>
              </a:schemeClr>
            </a:gs>
            <a:gs pos="87000">
              <a:schemeClr val="accent3">
                <a:lumMod val="70000"/>
              </a:schemeClr>
            </a:gs>
          </a:gsLst>
          <a:path path="circle">
            <a:fillToRect r="100000" b="100000"/>
          </a:path>
          <a:tileRect l="-100000" t="-100000"/>
        </a:gradFill>
        <a:ln>
          <a:noFill/>
        </a:ln>
      </dgm:spPr>
      <dgm:t>
        <a:bodyPr/>
        <a:lstStyle/>
        <a:p>
          <a:r>
            <a:rPr lang="en-IN" b="0" i="0"/>
            <a:t>tshark</a:t>
          </a:r>
          <a:endParaRPr lang="en-IN"/>
        </a:p>
      </dgm:t>
    </dgm:pt>
    <dgm:pt modelId="{970D0F8A-2296-40C3-BFCC-D7EC85A87E4C}" type="parTrans" cxnId="{180CBECC-0581-407E-9BAE-43D32E18D1DD}">
      <dgm:prSet/>
      <dgm:spPr/>
      <dgm:t>
        <a:bodyPr/>
        <a:lstStyle/>
        <a:p>
          <a:endParaRPr lang="en-IN"/>
        </a:p>
      </dgm:t>
    </dgm:pt>
    <dgm:pt modelId="{04891163-7AD8-45FC-94C3-83D8FA5010F0}" type="sibTrans" cxnId="{180CBECC-0581-407E-9BAE-43D32E18D1DD}">
      <dgm:prSet/>
      <dgm:spPr>
        <a:gradFill flip="none" rotWithShape="1">
          <a:gsLst>
            <a:gs pos="10000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ln>
          <a:noFill/>
        </a:ln>
      </dgm:spPr>
      <dgm:t>
        <a:bodyPr/>
        <a:lstStyle/>
        <a:p>
          <a:endParaRPr lang="en-IN"/>
        </a:p>
      </dgm:t>
    </dgm:pt>
    <dgm:pt modelId="{299B506A-4B58-403C-BFC3-9D6C42D887F8}">
      <dgm:prSet/>
      <dgm:spPr>
        <a:gradFill flip="none" rotWithShape="1">
          <a:gsLst>
            <a:gs pos="100000">
              <a:schemeClr val="accent3">
                <a:lumMod val="89000"/>
              </a:schemeClr>
            </a:gs>
            <a:gs pos="23000">
              <a:schemeClr val="accent3">
                <a:lumMod val="89000"/>
              </a:schemeClr>
            </a:gs>
            <a:gs pos="51000">
              <a:schemeClr val="accent3">
                <a:lumMod val="75000"/>
              </a:schemeClr>
            </a:gs>
            <a:gs pos="87000">
              <a:schemeClr val="accent3">
                <a:lumMod val="70000"/>
              </a:schemeClr>
            </a:gs>
          </a:gsLst>
          <a:path path="circle">
            <a:fillToRect r="100000" b="100000"/>
          </a:path>
          <a:tileRect l="-100000" t="-100000"/>
        </a:gradFill>
        <a:ln>
          <a:noFill/>
        </a:ln>
      </dgm:spPr>
      <dgm:t>
        <a:bodyPr/>
        <a:lstStyle/>
        <a:p>
          <a:r>
            <a:rPr lang="en-IN" b="0" i="0" dirty="0"/>
            <a:t>Nmap</a:t>
          </a:r>
          <a:endParaRPr lang="en-IN" dirty="0"/>
        </a:p>
      </dgm:t>
    </dgm:pt>
    <dgm:pt modelId="{18D51603-3F89-4F5C-B96B-3A9FD7B2F0C1}" type="parTrans" cxnId="{64DCC40E-E019-4804-BBCB-73C770052477}">
      <dgm:prSet/>
      <dgm:spPr/>
      <dgm:t>
        <a:bodyPr/>
        <a:lstStyle/>
        <a:p>
          <a:endParaRPr lang="en-IN"/>
        </a:p>
      </dgm:t>
    </dgm:pt>
    <dgm:pt modelId="{CC3063A5-2DD0-4AC4-9471-19C4AFED447A}" type="sibTrans" cxnId="{64DCC40E-E019-4804-BBCB-73C770052477}">
      <dgm:prSet/>
      <dgm:spPr>
        <a:gradFill flip="none" rotWithShape="1">
          <a:gsLst>
            <a:gs pos="10000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ln>
          <a:noFill/>
        </a:ln>
      </dgm:spPr>
      <dgm:t>
        <a:bodyPr/>
        <a:lstStyle/>
        <a:p>
          <a:endParaRPr lang="en-IN"/>
        </a:p>
      </dgm:t>
    </dgm:pt>
    <dgm:pt modelId="{22AF86A3-96E3-4923-B45E-5A46E78F35C7}">
      <dgm:prSet/>
      <dgm:spPr>
        <a:gradFill flip="none" rotWithShape="1">
          <a:gsLst>
            <a:gs pos="100000">
              <a:schemeClr val="accent3">
                <a:lumMod val="89000"/>
              </a:schemeClr>
            </a:gs>
            <a:gs pos="23000">
              <a:schemeClr val="accent3">
                <a:lumMod val="89000"/>
              </a:schemeClr>
            </a:gs>
            <a:gs pos="51000">
              <a:schemeClr val="accent3">
                <a:lumMod val="75000"/>
              </a:schemeClr>
            </a:gs>
            <a:gs pos="87000">
              <a:schemeClr val="accent3">
                <a:lumMod val="70000"/>
              </a:schemeClr>
            </a:gs>
          </a:gsLst>
          <a:path path="circle">
            <a:fillToRect r="100000" b="100000"/>
          </a:path>
          <a:tileRect l="-100000" t="-100000"/>
        </a:gradFill>
        <a:ln>
          <a:noFill/>
        </a:ln>
      </dgm:spPr>
      <dgm:t>
        <a:bodyPr/>
        <a:lstStyle/>
        <a:p>
          <a:r>
            <a:rPr lang="en-IN" b="0" i="0" dirty="0"/>
            <a:t>Snort</a:t>
          </a:r>
          <a:endParaRPr lang="en-IN" dirty="0"/>
        </a:p>
      </dgm:t>
    </dgm:pt>
    <dgm:pt modelId="{DB078ED6-4AF9-4AF9-893D-30FB7CDFA599}" type="parTrans" cxnId="{94D0B3DE-E1EE-474E-91CC-5996385DB348}">
      <dgm:prSet/>
      <dgm:spPr/>
      <dgm:t>
        <a:bodyPr/>
        <a:lstStyle/>
        <a:p>
          <a:endParaRPr lang="en-IN"/>
        </a:p>
      </dgm:t>
    </dgm:pt>
    <dgm:pt modelId="{1C3EAF2A-0B7B-4CCA-82D7-56E64EEC0E5F}" type="sibTrans" cxnId="{94D0B3DE-E1EE-474E-91CC-5996385DB348}">
      <dgm:prSet/>
      <dgm:spPr>
        <a:gradFill flip="none" rotWithShape="1">
          <a:gsLst>
            <a:gs pos="10000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ln>
          <a:noFill/>
        </a:ln>
      </dgm:spPr>
      <dgm:t>
        <a:bodyPr/>
        <a:lstStyle/>
        <a:p>
          <a:endParaRPr lang="en-IN"/>
        </a:p>
      </dgm:t>
    </dgm:pt>
    <dgm:pt modelId="{E250BDED-AC63-4126-81B0-B7D5B2177EEF}">
      <dgm:prSet/>
      <dgm:spPr>
        <a:gradFill flip="none" rotWithShape="1">
          <a:gsLst>
            <a:gs pos="100000">
              <a:schemeClr val="accent3">
                <a:lumMod val="89000"/>
              </a:schemeClr>
            </a:gs>
            <a:gs pos="23000">
              <a:schemeClr val="accent3">
                <a:lumMod val="89000"/>
              </a:schemeClr>
            </a:gs>
            <a:gs pos="51000">
              <a:schemeClr val="accent3">
                <a:lumMod val="75000"/>
              </a:schemeClr>
            </a:gs>
            <a:gs pos="87000">
              <a:schemeClr val="accent3">
                <a:lumMod val="70000"/>
              </a:schemeClr>
            </a:gs>
          </a:gsLst>
          <a:path path="circle">
            <a:fillToRect r="100000" b="100000"/>
          </a:path>
          <a:tileRect l="-100000" t="-100000"/>
        </a:gradFill>
        <a:ln>
          <a:noFill/>
        </a:ln>
      </dgm:spPr>
      <dgm:t>
        <a:bodyPr/>
        <a:lstStyle/>
        <a:p>
          <a:r>
            <a:rPr lang="en-IN" b="0" i="0" dirty="0"/>
            <a:t>Zeek</a:t>
          </a:r>
          <a:endParaRPr lang="en-IN" dirty="0"/>
        </a:p>
      </dgm:t>
    </dgm:pt>
    <dgm:pt modelId="{A47FFA14-6DF2-443D-8D74-3EF7A8464645}" type="parTrans" cxnId="{C81C383C-C024-4827-A94F-356857FEE736}">
      <dgm:prSet/>
      <dgm:spPr/>
      <dgm:t>
        <a:bodyPr/>
        <a:lstStyle/>
        <a:p>
          <a:endParaRPr lang="en-IN"/>
        </a:p>
      </dgm:t>
    </dgm:pt>
    <dgm:pt modelId="{421FC27C-5840-4D34-B403-4A46534D217C}" type="sibTrans" cxnId="{C81C383C-C024-4827-A94F-356857FEE736}">
      <dgm:prSet/>
      <dgm:spPr>
        <a:gradFill flip="none" rotWithShape="1">
          <a:gsLst>
            <a:gs pos="10000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dgm:spPr>
      <dgm:t>
        <a:bodyPr/>
        <a:lstStyle/>
        <a:p>
          <a:endParaRPr lang="en-IN"/>
        </a:p>
      </dgm:t>
    </dgm:pt>
    <dgm:pt modelId="{5039124B-4F7A-49DA-BFF8-FA27FF1F4B66}" type="pres">
      <dgm:prSet presAssocID="{A828B770-52E6-4C2A-A118-7426C5539DD4}" presName="Name0" presStyleCnt="0">
        <dgm:presLayoutVars>
          <dgm:chMax val="21"/>
          <dgm:chPref val="21"/>
        </dgm:presLayoutVars>
      </dgm:prSet>
      <dgm:spPr/>
    </dgm:pt>
    <dgm:pt modelId="{77C8A832-7381-4478-B502-E38A5E97B96A}" type="pres">
      <dgm:prSet presAssocID="{356040B5-7EB9-4BEE-AC74-6B8CE6F5AD78}" presName="text1" presStyleCnt="0"/>
      <dgm:spPr/>
    </dgm:pt>
    <dgm:pt modelId="{DF896FF2-125B-4667-B1F7-4F13B5F8B060}" type="pres">
      <dgm:prSet presAssocID="{356040B5-7EB9-4BEE-AC74-6B8CE6F5AD78}" presName="textRepeatNode" presStyleLbl="alignNode1" presStyleIdx="0" presStyleCnt="5" custLinFactNeighborY="-1884">
        <dgm:presLayoutVars>
          <dgm:chMax val="0"/>
          <dgm:chPref val="0"/>
          <dgm:bulletEnabled val="1"/>
        </dgm:presLayoutVars>
      </dgm:prSet>
      <dgm:spPr/>
    </dgm:pt>
    <dgm:pt modelId="{5D722F02-C716-4290-AEFD-8859842BD005}" type="pres">
      <dgm:prSet presAssocID="{356040B5-7EB9-4BEE-AC74-6B8CE6F5AD78}" presName="textaccent1" presStyleCnt="0"/>
      <dgm:spPr/>
    </dgm:pt>
    <dgm:pt modelId="{950C9209-3A44-42AE-9662-9A07FB4DE409}" type="pres">
      <dgm:prSet presAssocID="{356040B5-7EB9-4BEE-AC74-6B8CE6F5AD78}" presName="accentRepeatNode" presStyleLbl="solidAlignAcc1" presStyleIdx="0" presStyleCnt="10"/>
      <dgm:spPr/>
    </dgm:pt>
    <dgm:pt modelId="{2E4F3201-375B-4436-A48F-20BBF59B7158}" type="pres">
      <dgm:prSet presAssocID="{83B6F266-E928-424F-9700-65E7B77D23D8}" presName="image1" presStyleCnt="0"/>
      <dgm:spPr/>
    </dgm:pt>
    <dgm:pt modelId="{E6D49B30-2D28-4FEB-A621-0321E693C78A}" type="pres">
      <dgm:prSet presAssocID="{83B6F266-E928-424F-9700-65E7B77D23D8}" presName="imageRepeatNode" presStyleLbl="alignAcc1" presStyleIdx="0" presStyleCnt="5" custLinFactNeighborY="-2912"/>
      <dgm:spPr/>
    </dgm:pt>
    <dgm:pt modelId="{791B3028-B2D4-4025-916F-05D8142F82E2}" type="pres">
      <dgm:prSet presAssocID="{83B6F266-E928-424F-9700-65E7B77D23D8}" presName="imageaccent1" presStyleCnt="0"/>
      <dgm:spPr/>
    </dgm:pt>
    <dgm:pt modelId="{56BFFA96-6A4D-4CD4-BC71-BC7065A9B36B}" type="pres">
      <dgm:prSet presAssocID="{83B6F266-E928-424F-9700-65E7B77D23D8}" presName="accentRepeatNode" presStyleLbl="solidAlignAcc1" presStyleIdx="1" presStyleCnt="10"/>
      <dgm:spPr/>
    </dgm:pt>
    <dgm:pt modelId="{5B52DCBB-81C5-4133-87FA-E7EEF52BBD41}" type="pres">
      <dgm:prSet presAssocID="{53456F0E-C05A-482D-AA5A-249EE0A418E5}" presName="text2" presStyleCnt="0"/>
      <dgm:spPr/>
    </dgm:pt>
    <dgm:pt modelId="{4A7D307F-0D81-4476-A851-02F6EA0602CC}" type="pres">
      <dgm:prSet presAssocID="{53456F0E-C05A-482D-AA5A-249EE0A418E5}" presName="textRepeatNode" presStyleLbl="alignNode1" presStyleIdx="1" presStyleCnt="5" custLinFactNeighborX="584" custLinFactNeighborY="-1204">
        <dgm:presLayoutVars>
          <dgm:chMax val="0"/>
          <dgm:chPref val="0"/>
          <dgm:bulletEnabled val="1"/>
        </dgm:presLayoutVars>
      </dgm:prSet>
      <dgm:spPr/>
    </dgm:pt>
    <dgm:pt modelId="{626D738E-13B6-4EAC-AB2E-8E2A12C76009}" type="pres">
      <dgm:prSet presAssocID="{53456F0E-C05A-482D-AA5A-249EE0A418E5}" presName="textaccent2" presStyleCnt="0"/>
      <dgm:spPr/>
    </dgm:pt>
    <dgm:pt modelId="{71DD62FE-84DA-4489-B3F5-623501FA9833}" type="pres">
      <dgm:prSet presAssocID="{53456F0E-C05A-482D-AA5A-249EE0A418E5}" presName="accentRepeatNode" presStyleLbl="solidAlignAcc1" presStyleIdx="2" presStyleCnt="10"/>
      <dgm:spPr/>
    </dgm:pt>
    <dgm:pt modelId="{7328C9E7-F5AA-42DB-B262-D3918B3B8928}" type="pres">
      <dgm:prSet presAssocID="{04891163-7AD8-45FC-94C3-83D8FA5010F0}" presName="image2" presStyleCnt="0"/>
      <dgm:spPr/>
    </dgm:pt>
    <dgm:pt modelId="{159BE605-7295-4C47-B709-4C51BAF5D4CD}" type="pres">
      <dgm:prSet presAssocID="{04891163-7AD8-45FC-94C3-83D8FA5010F0}" presName="imageRepeatNode" presStyleLbl="alignAcc1" presStyleIdx="1" presStyleCnt="5" custLinFactNeighborY="-2380"/>
      <dgm:spPr/>
    </dgm:pt>
    <dgm:pt modelId="{5BAD26B3-F041-488A-A206-EDAA87AF5486}" type="pres">
      <dgm:prSet presAssocID="{04891163-7AD8-45FC-94C3-83D8FA5010F0}" presName="imageaccent2" presStyleCnt="0"/>
      <dgm:spPr/>
    </dgm:pt>
    <dgm:pt modelId="{A5CA0A54-BCEF-4A4F-A770-EC9BD87B3B7E}" type="pres">
      <dgm:prSet presAssocID="{04891163-7AD8-45FC-94C3-83D8FA5010F0}" presName="accentRepeatNode" presStyleLbl="solidAlignAcc1" presStyleIdx="3" presStyleCnt="10"/>
      <dgm:spPr/>
    </dgm:pt>
    <dgm:pt modelId="{532D96A2-2237-46CC-8949-B16AFA29B2F6}" type="pres">
      <dgm:prSet presAssocID="{299B506A-4B58-403C-BFC3-9D6C42D887F8}" presName="text3" presStyleCnt="0"/>
      <dgm:spPr/>
    </dgm:pt>
    <dgm:pt modelId="{48CA054F-44B4-4440-B25D-54EAB0B5FCAE}" type="pres">
      <dgm:prSet presAssocID="{299B506A-4B58-403C-BFC3-9D6C42D887F8}" presName="textRepeatNode" presStyleLbl="alignNode1" presStyleIdx="2" presStyleCnt="5" custLinFactNeighborY="-1884">
        <dgm:presLayoutVars>
          <dgm:chMax val="0"/>
          <dgm:chPref val="0"/>
          <dgm:bulletEnabled val="1"/>
        </dgm:presLayoutVars>
      </dgm:prSet>
      <dgm:spPr/>
    </dgm:pt>
    <dgm:pt modelId="{C9D51A91-FE24-42D0-8DD7-0421FCDEE147}" type="pres">
      <dgm:prSet presAssocID="{299B506A-4B58-403C-BFC3-9D6C42D887F8}" presName="textaccent3" presStyleCnt="0"/>
      <dgm:spPr/>
    </dgm:pt>
    <dgm:pt modelId="{6FD881DF-2406-45F7-9B94-B512AD9C8219}" type="pres">
      <dgm:prSet presAssocID="{299B506A-4B58-403C-BFC3-9D6C42D887F8}" presName="accentRepeatNode" presStyleLbl="solidAlignAcc1" presStyleIdx="4" presStyleCnt="10"/>
      <dgm:spPr/>
    </dgm:pt>
    <dgm:pt modelId="{28D1C243-2E0A-4230-BF76-868AE8DA00FF}" type="pres">
      <dgm:prSet presAssocID="{CC3063A5-2DD0-4AC4-9471-19C4AFED447A}" presName="image3" presStyleCnt="0"/>
      <dgm:spPr/>
    </dgm:pt>
    <dgm:pt modelId="{8E82BC4A-10BF-45D9-8EE7-6CF88B0F3E7C}" type="pres">
      <dgm:prSet presAssocID="{CC3063A5-2DD0-4AC4-9471-19C4AFED447A}" presName="imageRepeatNode" presStyleLbl="alignAcc1" presStyleIdx="2" presStyleCnt="5" custLinFactNeighborY="-2912"/>
      <dgm:spPr/>
    </dgm:pt>
    <dgm:pt modelId="{5E942836-4995-462C-8CB5-0D5623709C7B}" type="pres">
      <dgm:prSet presAssocID="{CC3063A5-2DD0-4AC4-9471-19C4AFED447A}" presName="imageaccent3" presStyleCnt="0"/>
      <dgm:spPr/>
    </dgm:pt>
    <dgm:pt modelId="{157DEA7D-4655-4848-8CDC-D842A65628D2}" type="pres">
      <dgm:prSet presAssocID="{CC3063A5-2DD0-4AC4-9471-19C4AFED447A}" presName="accentRepeatNode" presStyleLbl="solidAlignAcc1" presStyleIdx="5" presStyleCnt="10"/>
      <dgm:spPr/>
    </dgm:pt>
    <dgm:pt modelId="{3EAEB511-2DD1-498A-9014-8AD8F20B766B}" type="pres">
      <dgm:prSet presAssocID="{22AF86A3-96E3-4923-B45E-5A46E78F35C7}" presName="text4" presStyleCnt="0"/>
      <dgm:spPr/>
    </dgm:pt>
    <dgm:pt modelId="{6EB22373-F2C6-4A31-9442-2EE42016BC83}" type="pres">
      <dgm:prSet presAssocID="{22AF86A3-96E3-4923-B45E-5A46E78F35C7}" presName="textRepeatNode" presStyleLbl="alignNode1" presStyleIdx="3" presStyleCnt="5" custLinFactNeighborY="-1884">
        <dgm:presLayoutVars>
          <dgm:chMax val="0"/>
          <dgm:chPref val="0"/>
          <dgm:bulletEnabled val="1"/>
        </dgm:presLayoutVars>
      </dgm:prSet>
      <dgm:spPr/>
    </dgm:pt>
    <dgm:pt modelId="{3EE8526D-E516-4DA4-89B6-A8A34DCBBA0E}" type="pres">
      <dgm:prSet presAssocID="{22AF86A3-96E3-4923-B45E-5A46E78F35C7}" presName="textaccent4" presStyleCnt="0"/>
      <dgm:spPr/>
    </dgm:pt>
    <dgm:pt modelId="{BECB6837-E468-49A2-BA94-1D6257B4E44A}" type="pres">
      <dgm:prSet presAssocID="{22AF86A3-96E3-4923-B45E-5A46E78F35C7}" presName="accentRepeatNode" presStyleLbl="solidAlignAcc1" presStyleIdx="6" presStyleCnt="10"/>
      <dgm:spPr/>
    </dgm:pt>
    <dgm:pt modelId="{B237D64F-82A2-4914-B41C-714483396CAD}" type="pres">
      <dgm:prSet presAssocID="{1C3EAF2A-0B7B-4CCA-82D7-56E64EEC0E5F}" presName="image4" presStyleCnt="0"/>
      <dgm:spPr/>
    </dgm:pt>
    <dgm:pt modelId="{A6234538-6541-44D7-8E6B-3487F6D7A503}" type="pres">
      <dgm:prSet presAssocID="{1C3EAF2A-0B7B-4CCA-82D7-56E64EEC0E5F}" presName="imageRepeatNode" presStyleLbl="alignAcc1" presStyleIdx="3" presStyleCnt="5" custLinFactNeighborY="-2380"/>
      <dgm:spPr/>
    </dgm:pt>
    <dgm:pt modelId="{A8C0F825-0BCB-4FCB-B98A-65C3AC35C336}" type="pres">
      <dgm:prSet presAssocID="{1C3EAF2A-0B7B-4CCA-82D7-56E64EEC0E5F}" presName="imageaccent4" presStyleCnt="0"/>
      <dgm:spPr/>
    </dgm:pt>
    <dgm:pt modelId="{27337396-CAC2-4381-B73B-6D37EFC68AA8}" type="pres">
      <dgm:prSet presAssocID="{1C3EAF2A-0B7B-4CCA-82D7-56E64EEC0E5F}" presName="accentRepeatNode" presStyleLbl="solidAlignAcc1" presStyleIdx="7" presStyleCnt="10"/>
      <dgm:spPr/>
    </dgm:pt>
    <dgm:pt modelId="{294005AD-DC11-4DA8-9DA6-0B7BCF0F8BC3}" type="pres">
      <dgm:prSet presAssocID="{E250BDED-AC63-4126-81B0-B7D5B2177EEF}" presName="text5" presStyleCnt="0"/>
      <dgm:spPr/>
    </dgm:pt>
    <dgm:pt modelId="{4AD2ACF9-AD6B-476C-BAEA-25954817AB76}" type="pres">
      <dgm:prSet presAssocID="{E250BDED-AC63-4126-81B0-B7D5B2177EEF}" presName="textRepeatNode" presStyleLbl="alignNode1" presStyleIdx="4" presStyleCnt="5" custLinFactNeighborY="-1884">
        <dgm:presLayoutVars>
          <dgm:chMax val="0"/>
          <dgm:chPref val="0"/>
          <dgm:bulletEnabled val="1"/>
        </dgm:presLayoutVars>
      </dgm:prSet>
      <dgm:spPr/>
    </dgm:pt>
    <dgm:pt modelId="{FD73ECBF-4DDE-405E-86BF-2C06B5E0E3F5}" type="pres">
      <dgm:prSet presAssocID="{E250BDED-AC63-4126-81B0-B7D5B2177EEF}" presName="textaccent5" presStyleCnt="0"/>
      <dgm:spPr/>
    </dgm:pt>
    <dgm:pt modelId="{7F9708CC-FE18-4201-85BE-E06C588CD956}" type="pres">
      <dgm:prSet presAssocID="{E250BDED-AC63-4126-81B0-B7D5B2177EEF}" presName="accentRepeatNode" presStyleLbl="solidAlignAcc1" presStyleIdx="8" presStyleCnt="10"/>
      <dgm:spPr/>
    </dgm:pt>
    <dgm:pt modelId="{84DE532E-792C-4B2A-9BE4-0EEA3BA00CAA}" type="pres">
      <dgm:prSet presAssocID="{421FC27C-5840-4D34-B403-4A46534D217C}" presName="image5" presStyleCnt="0"/>
      <dgm:spPr/>
    </dgm:pt>
    <dgm:pt modelId="{060FB64F-5F92-4D76-9906-9348C5823E4E}" type="pres">
      <dgm:prSet presAssocID="{421FC27C-5840-4D34-B403-4A46534D217C}" presName="imageRepeatNode" presStyleLbl="alignAcc1" presStyleIdx="4" presStyleCnt="5"/>
      <dgm:spPr/>
    </dgm:pt>
    <dgm:pt modelId="{61AC319A-2943-42B1-9F5F-9895FB2BDD91}" type="pres">
      <dgm:prSet presAssocID="{421FC27C-5840-4D34-B403-4A46534D217C}" presName="imageaccent5" presStyleCnt="0"/>
      <dgm:spPr/>
    </dgm:pt>
    <dgm:pt modelId="{C045533B-0D06-43CF-9A15-1AE2FFDAA98D}" type="pres">
      <dgm:prSet presAssocID="{421FC27C-5840-4D34-B403-4A46534D217C}" presName="accentRepeatNode" presStyleLbl="solidAlignAcc1" presStyleIdx="9" presStyleCnt="10"/>
      <dgm:spPr/>
    </dgm:pt>
  </dgm:ptLst>
  <dgm:cxnLst>
    <dgm:cxn modelId="{64DCC40E-E019-4804-BBCB-73C770052477}" srcId="{A828B770-52E6-4C2A-A118-7426C5539DD4}" destId="{299B506A-4B58-403C-BFC3-9D6C42D887F8}" srcOrd="2" destOrd="0" parTransId="{18D51603-3F89-4F5C-B96B-3A9FD7B2F0C1}" sibTransId="{CC3063A5-2DD0-4AC4-9471-19C4AFED447A}"/>
    <dgm:cxn modelId="{579DD112-D716-4D70-AA87-FB5FFF47DE7F}" type="presOf" srcId="{53456F0E-C05A-482D-AA5A-249EE0A418E5}" destId="{4A7D307F-0D81-4476-A851-02F6EA0602CC}" srcOrd="0" destOrd="0" presId="urn:microsoft.com/office/officeart/2008/layout/HexagonCluster"/>
    <dgm:cxn modelId="{C81C383C-C024-4827-A94F-356857FEE736}" srcId="{A828B770-52E6-4C2A-A118-7426C5539DD4}" destId="{E250BDED-AC63-4126-81B0-B7D5B2177EEF}" srcOrd="4" destOrd="0" parTransId="{A47FFA14-6DF2-443D-8D74-3EF7A8464645}" sibTransId="{421FC27C-5840-4D34-B403-4A46534D217C}"/>
    <dgm:cxn modelId="{40743448-26BF-48CA-8036-505D8B5F1931}" type="presOf" srcId="{04891163-7AD8-45FC-94C3-83D8FA5010F0}" destId="{159BE605-7295-4C47-B709-4C51BAF5D4CD}" srcOrd="0" destOrd="0" presId="urn:microsoft.com/office/officeart/2008/layout/HexagonCluster"/>
    <dgm:cxn modelId="{59AB7271-47F9-45DD-AB90-0EB37B39F3CB}" type="presOf" srcId="{83B6F266-E928-424F-9700-65E7B77D23D8}" destId="{E6D49B30-2D28-4FEB-A621-0321E693C78A}" srcOrd="0" destOrd="0" presId="urn:microsoft.com/office/officeart/2008/layout/HexagonCluster"/>
    <dgm:cxn modelId="{90A8827E-F5A0-46AA-8181-4C2B26B2DB4B}" type="presOf" srcId="{1C3EAF2A-0B7B-4CCA-82D7-56E64EEC0E5F}" destId="{A6234538-6541-44D7-8E6B-3487F6D7A503}" srcOrd="0" destOrd="0" presId="urn:microsoft.com/office/officeart/2008/layout/HexagonCluster"/>
    <dgm:cxn modelId="{E9F99B8B-3A08-4AFA-9A32-AD09F71E7A05}" type="presOf" srcId="{22AF86A3-96E3-4923-B45E-5A46E78F35C7}" destId="{6EB22373-F2C6-4A31-9442-2EE42016BC83}" srcOrd="0" destOrd="0" presId="urn:microsoft.com/office/officeart/2008/layout/HexagonCluster"/>
    <dgm:cxn modelId="{DD25B48C-7AFF-4051-B723-5F3ACA90FEF0}" type="presOf" srcId="{E250BDED-AC63-4126-81B0-B7D5B2177EEF}" destId="{4AD2ACF9-AD6B-476C-BAEA-25954817AB76}" srcOrd="0" destOrd="0" presId="urn:microsoft.com/office/officeart/2008/layout/HexagonCluster"/>
    <dgm:cxn modelId="{237BE892-4FEE-49B7-82B8-3DE31831C379}" srcId="{A828B770-52E6-4C2A-A118-7426C5539DD4}" destId="{356040B5-7EB9-4BEE-AC74-6B8CE6F5AD78}" srcOrd="0" destOrd="0" parTransId="{98EFB4AA-A110-41D4-8841-61ECE4946444}" sibTransId="{83B6F266-E928-424F-9700-65E7B77D23D8}"/>
    <dgm:cxn modelId="{C4F7D6A9-0914-4FD2-B2B3-A581EE10652C}" type="presOf" srcId="{299B506A-4B58-403C-BFC3-9D6C42D887F8}" destId="{48CA054F-44B4-4440-B25D-54EAB0B5FCAE}" srcOrd="0" destOrd="0" presId="urn:microsoft.com/office/officeart/2008/layout/HexagonCluster"/>
    <dgm:cxn modelId="{36D2BBAF-E97D-4915-80CA-0390B701A043}" type="presOf" srcId="{A828B770-52E6-4C2A-A118-7426C5539DD4}" destId="{5039124B-4F7A-49DA-BFF8-FA27FF1F4B66}" srcOrd="0" destOrd="0" presId="urn:microsoft.com/office/officeart/2008/layout/HexagonCluster"/>
    <dgm:cxn modelId="{5D2FCAC5-7E4B-495D-9181-FDFF63AF6439}" type="presOf" srcId="{CC3063A5-2DD0-4AC4-9471-19C4AFED447A}" destId="{8E82BC4A-10BF-45D9-8EE7-6CF88B0F3E7C}" srcOrd="0" destOrd="0" presId="urn:microsoft.com/office/officeart/2008/layout/HexagonCluster"/>
    <dgm:cxn modelId="{180CBECC-0581-407E-9BAE-43D32E18D1DD}" srcId="{A828B770-52E6-4C2A-A118-7426C5539DD4}" destId="{53456F0E-C05A-482D-AA5A-249EE0A418E5}" srcOrd="1" destOrd="0" parTransId="{970D0F8A-2296-40C3-BFCC-D7EC85A87E4C}" sibTransId="{04891163-7AD8-45FC-94C3-83D8FA5010F0}"/>
    <dgm:cxn modelId="{769862D9-C07A-4815-9F3E-4BB810FA00C0}" type="presOf" srcId="{356040B5-7EB9-4BEE-AC74-6B8CE6F5AD78}" destId="{DF896FF2-125B-4667-B1F7-4F13B5F8B060}" srcOrd="0" destOrd="0" presId="urn:microsoft.com/office/officeart/2008/layout/HexagonCluster"/>
    <dgm:cxn modelId="{94D0B3DE-E1EE-474E-91CC-5996385DB348}" srcId="{A828B770-52E6-4C2A-A118-7426C5539DD4}" destId="{22AF86A3-96E3-4923-B45E-5A46E78F35C7}" srcOrd="3" destOrd="0" parTransId="{DB078ED6-4AF9-4AF9-893D-30FB7CDFA599}" sibTransId="{1C3EAF2A-0B7B-4CCA-82D7-56E64EEC0E5F}"/>
    <dgm:cxn modelId="{896C9DE5-BC81-4422-B3FC-99D38B120A58}" type="presOf" srcId="{421FC27C-5840-4D34-B403-4A46534D217C}" destId="{060FB64F-5F92-4D76-9906-9348C5823E4E}" srcOrd="0" destOrd="0" presId="urn:microsoft.com/office/officeart/2008/layout/HexagonCluster"/>
    <dgm:cxn modelId="{667E9D84-B253-4D37-8A55-595336BAE07E}" type="presParOf" srcId="{5039124B-4F7A-49DA-BFF8-FA27FF1F4B66}" destId="{77C8A832-7381-4478-B502-E38A5E97B96A}" srcOrd="0" destOrd="0" presId="urn:microsoft.com/office/officeart/2008/layout/HexagonCluster"/>
    <dgm:cxn modelId="{2924FEAA-ACC2-46E8-9BD5-C351F423ADBE}" type="presParOf" srcId="{77C8A832-7381-4478-B502-E38A5E97B96A}" destId="{DF896FF2-125B-4667-B1F7-4F13B5F8B060}" srcOrd="0" destOrd="0" presId="urn:microsoft.com/office/officeart/2008/layout/HexagonCluster"/>
    <dgm:cxn modelId="{727DA01C-FE9C-4DA1-A28E-6B3E39B59FF1}" type="presParOf" srcId="{5039124B-4F7A-49DA-BFF8-FA27FF1F4B66}" destId="{5D722F02-C716-4290-AEFD-8859842BD005}" srcOrd="1" destOrd="0" presId="urn:microsoft.com/office/officeart/2008/layout/HexagonCluster"/>
    <dgm:cxn modelId="{C737DBEE-D983-41BF-91DD-CCFCEBD3A118}" type="presParOf" srcId="{5D722F02-C716-4290-AEFD-8859842BD005}" destId="{950C9209-3A44-42AE-9662-9A07FB4DE409}" srcOrd="0" destOrd="0" presId="urn:microsoft.com/office/officeart/2008/layout/HexagonCluster"/>
    <dgm:cxn modelId="{9B0F3D26-D697-4862-BE62-721A9A39917E}" type="presParOf" srcId="{5039124B-4F7A-49DA-BFF8-FA27FF1F4B66}" destId="{2E4F3201-375B-4436-A48F-20BBF59B7158}" srcOrd="2" destOrd="0" presId="urn:microsoft.com/office/officeart/2008/layout/HexagonCluster"/>
    <dgm:cxn modelId="{3CDCC6C4-1532-476E-8758-02D9A3C85B90}" type="presParOf" srcId="{2E4F3201-375B-4436-A48F-20BBF59B7158}" destId="{E6D49B30-2D28-4FEB-A621-0321E693C78A}" srcOrd="0" destOrd="0" presId="urn:microsoft.com/office/officeart/2008/layout/HexagonCluster"/>
    <dgm:cxn modelId="{D34268F3-913F-43B7-A890-734D249CF056}" type="presParOf" srcId="{5039124B-4F7A-49DA-BFF8-FA27FF1F4B66}" destId="{791B3028-B2D4-4025-916F-05D8142F82E2}" srcOrd="3" destOrd="0" presId="urn:microsoft.com/office/officeart/2008/layout/HexagonCluster"/>
    <dgm:cxn modelId="{6A34DC3E-FAC6-4CC0-B30B-6E4AF5702512}" type="presParOf" srcId="{791B3028-B2D4-4025-916F-05D8142F82E2}" destId="{56BFFA96-6A4D-4CD4-BC71-BC7065A9B36B}" srcOrd="0" destOrd="0" presId="urn:microsoft.com/office/officeart/2008/layout/HexagonCluster"/>
    <dgm:cxn modelId="{E921DDAB-29B8-4DC1-899E-EC9A07C5F877}" type="presParOf" srcId="{5039124B-4F7A-49DA-BFF8-FA27FF1F4B66}" destId="{5B52DCBB-81C5-4133-87FA-E7EEF52BBD41}" srcOrd="4" destOrd="0" presId="urn:microsoft.com/office/officeart/2008/layout/HexagonCluster"/>
    <dgm:cxn modelId="{D721B430-82D1-4D72-A1A7-E08584BBA0CD}" type="presParOf" srcId="{5B52DCBB-81C5-4133-87FA-E7EEF52BBD41}" destId="{4A7D307F-0D81-4476-A851-02F6EA0602CC}" srcOrd="0" destOrd="0" presId="urn:microsoft.com/office/officeart/2008/layout/HexagonCluster"/>
    <dgm:cxn modelId="{726813EF-596F-49B7-9528-AFC6892AABCC}" type="presParOf" srcId="{5039124B-4F7A-49DA-BFF8-FA27FF1F4B66}" destId="{626D738E-13B6-4EAC-AB2E-8E2A12C76009}" srcOrd="5" destOrd="0" presId="urn:microsoft.com/office/officeart/2008/layout/HexagonCluster"/>
    <dgm:cxn modelId="{E3950710-526E-4C7B-8F1B-D2821721E4D1}" type="presParOf" srcId="{626D738E-13B6-4EAC-AB2E-8E2A12C76009}" destId="{71DD62FE-84DA-4489-B3F5-623501FA9833}" srcOrd="0" destOrd="0" presId="urn:microsoft.com/office/officeart/2008/layout/HexagonCluster"/>
    <dgm:cxn modelId="{2A52E63D-8659-4275-AB47-60B3022124BD}" type="presParOf" srcId="{5039124B-4F7A-49DA-BFF8-FA27FF1F4B66}" destId="{7328C9E7-F5AA-42DB-B262-D3918B3B8928}" srcOrd="6" destOrd="0" presId="urn:microsoft.com/office/officeart/2008/layout/HexagonCluster"/>
    <dgm:cxn modelId="{6669689D-BBC2-413B-87B6-EB2D912286EE}" type="presParOf" srcId="{7328C9E7-F5AA-42DB-B262-D3918B3B8928}" destId="{159BE605-7295-4C47-B709-4C51BAF5D4CD}" srcOrd="0" destOrd="0" presId="urn:microsoft.com/office/officeart/2008/layout/HexagonCluster"/>
    <dgm:cxn modelId="{CC39D3D7-9A10-4678-98B8-456A04C61CD3}" type="presParOf" srcId="{5039124B-4F7A-49DA-BFF8-FA27FF1F4B66}" destId="{5BAD26B3-F041-488A-A206-EDAA87AF5486}" srcOrd="7" destOrd="0" presId="urn:microsoft.com/office/officeart/2008/layout/HexagonCluster"/>
    <dgm:cxn modelId="{352E8DF9-B07C-4EE1-81A1-B43DB80B9DEE}" type="presParOf" srcId="{5BAD26B3-F041-488A-A206-EDAA87AF5486}" destId="{A5CA0A54-BCEF-4A4F-A770-EC9BD87B3B7E}" srcOrd="0" destOrd="0" presId="urn:microsoft.com/office/officeart/2008/layout/HexagonCluster"/>
    <dgm:cxn modelId="{5220972A-4F8B-470B-BDA9-67075558D688}" type="presParOf" srcId="{5039124B-4F7A-49DA-BFF8-FA27FF1F4B66}" destId="{532D96A2-2237-46CC-8949-B16AFA29B2F6}" srcOrd="8" destOrd="0" presId="urn:microsoft.com/office/officeart/2008/layout/HexagonCluster"/>
    <dgm:cxn modelId="{4063479E-4D2E-465D-88E0-E4C2B4D78318}" type="presParOf" srcId="{532D96A2-2237-46CC-8949-B16AFA29B2F6}" destId="{48CA054F-44B4-4440-B25D-54EAB0B5FCAE}" srcOrd="0" destOrd="0" presId="urn:microsoft.com/office/officeart/2008/layout/HexagonCluster"/>
    <dgm:cxn modelId="{F4201D8E-13C0-4FF6-94D1-57712DE3A2CE}" type="presParOf" srcId="{5039124B-4F7A-49DA-BFF8-FA27FF1F4B66}" destId="{C9D51A91-FE24-42D0-8DD7-0421FCDEE147}" srcOrd="9" destOrd="0" presId="urn:microsoft.com/office/officeart/2008/layout/HexagonCluster"/>
    <dgm:cxn modelId="{37C668F8-360E-4517-B7FB-0A35B78D9670}" type="presParOf" srcId="{C9D51A91-FE24-42D0-8DD7-0421FCDEE147}" destId="{6FD881DF-2406-45F7-9B94-B512AD9C8219}" srcOrd="0" destOrd="0" presId="urn:microsoft.com/office/officeart/2008/layout/HexagonCluster"/>
    <dgm:cxn modelId="{1291B8F7-9D32-4AA9-A8F6-9E53946DF43B}" type="presParOf" srcId="{5039124B-4F7A-49DA-BFF8-FA27FF1F4B66}" destId="{28D1C243-2E0A-4230-BF76-868AE8DA00FF}" srcOrd="10" destOrd="0" presId="urn:microsoft.com/office/officeart/2008/layout/HexagonCluster"/>
    <dgm:cxn modelId="{972A66AA-5AF8-48B2-B5A7-1EC5BC711A75}" type="presParOf" srcId="{28D1C243-2E0A-4230-BF76-868AE8DA00FF}" destId="{8E82BC4A-10BF-45D9-8EE7-6CF88B0F3E7C}" srcOrd="0" destOrd="0" presId="urn:microsoft.com/office/officeart/2008/layout/HexagonCluster"/>
    <dgm:cxn modelId="{A978F5F2-5774-4A5A-8FF0-0B9D6BBC0E1E}" type="presParOf" srcId="{5039124B-4F7A-49DA-BFF8-FA27FF1F4B66}" destId="{5E942836-4995-462C-8CB5-0D5623709C7B}" srcOrd="11" destOrd="0" presId="urn:microsoft.com/office/officeart/2008/layout/HexagonCluster"/>
    <dgm:cxn modelId="{920B0C2C-A6E5-40D1-88C8-185274E26C00}" type="presParOf" srcId="{5E942836-4995-462C-8CB5-0D5623709C7B}" destId="{157DEA7D-4655-4848-8CDC-D842A65628D2}" srcOrd="0" destOrd="0" presId="urn:microsoft.com/office/officeart/2008/layout/HexagonCluster"/>
    <dgm:cxn modelId="{5108670F-F4CB-4B6D-8A91-429CC0200C2B}" type="presParOf" srcId="{5039124B-4F7A-49DA-BFF8-FA27FF1F4B66}" destId="{3EAEB511-2DD1-498A-9014-8AD8F20B766B}" srcOrd="12" destOrd="0" presId="urn:microsoft.com/office/officeart/2008/layout/HexagonCluster"/>
    <dgm:cxn modelId="{0EB7C3B2-A43A-46E7-A7BF-1868BD87D080}" type="presParOf" srcId="{3EAEB511-2DD1-498A-9014-8AD8F20B766B}" destId="{6EB22373-F2C6-4A31-9442-2EE42016BC83}" srcOrd="0" destOrd="0" presId="urn:microsoft.com/office/officeart/2008/layout/HexagonCluster"/>
    <dgm:cxn modelId="{67A4ED8C-D4C4-4BE2-BFB6-4AB87F7F72C3}" type="presParOf" srcId="{5039124B-4F7A-49DA-BFF8-FA27FF1F4B66}" destId="{3EE8526D-E516-4DA4-89B6-A8A34DCBBA0E}" srcOrd="13" destOrd="0" presId="urn:microsoft.com/office/officeart/2008/layout/HexagonCluster"/>
    <dgm:cxn modelId="{17CBC4E6-EBC1-4EA9-BC73-BB89F38CB30D}" type="presParOf" srcId="{3EE8526D-E516-4DA4-89B6-A8A34DCBBA0E}" destId="{BECB6837-E468-49A2-BA94-1D6257B4E44A}" srcOrd="0" destOrd="0" presId="urn:microsoft.com/office/officeart/2008/layout/HexagonCluster"/>
    <dgm:cxn modelId="{B64200E3-AC11-4987-8AD0-CFA6713B9373}" type="presParOf" srcId="{5039124B-4F7A-49DA-BFF8-FA27FF1F4B66}" destId="{B237D64F-82A2-4914-B41C-714483396CAD}" srcOrd="14" destOrd="0" presId="urn:microsoft.com/office/officeart/2008/layout/HexagonCluster"/>
    <dgm:cxn modelId="{04FE1CD9-1A2A-4AC3-AF86-5C6AB592686C}" type="presParOf" srcId="{B237D64F-82A2-4914-B41C-714483396CAD}" destId="{A6234538-6541-44D7-8E6B-3487F6D7A503}" srcOrd="0" destOrd="0" presId="urn:microsoft.com/office/officeart/2008/layout/HexagonCluster"/>
    <dgm:cxn modelId="{72664B71-FE9B-4FDB-97C8-5AF4AB4C74ED}" type="presParOf" srcId="{5039124B-4F7A-49DA-BFF8-FA27FF1F4B66}" destId="{A8C0F825-0BCB-4FCB-B98A-65C3AC35C336}" srcOrd="15" destOrd="0" presId="urn:microsoft.com/office/officeart/2008/layout/HexagonCluster"/>
    <dgm:cxn modelId="{05AC1CB0-9294-457C-9F86-23308E14EF65}" type="presParOf" srcId="{A8C0F825-0BCB-4FCB-B98A-65C3AC35C336}" destId="{27337396-CAC2-4381-B73B-6D37EFC68AA8}" srcOrd="0" destOrd="0" presId="urn:microsoft.com/office/officeart/2008/layout/HexagonCluster"/>
    <dgm:cxn modelId="{2DF802EA-13FF-4559-BF35-912E2E2106AD}" type="presParOf" srcId="{5039124B-4F7A-49DA-BFF8-FA27FF1F4B66}" destId="{294005AD-DC11-4DA8-9DA6-0B7BCF0F8BC3}" srcOrd="16" destOrd="0" presId="urn:microsoft.com/office/officeart/2008/layout/HexagonCluster"/>
    <dgm:cxn modelId="{147E8CB4-B8A2-4DD0-8E0F-BEAC295D04AC}" type="presParOf" srcId="{294005AD-DC11-4DA8-9DA6-0B7BCF0F8BC3}" destId="{4AD2ACF9-AD6B-476C-BAEA-25954817AB76}" srcOrd="0" destOrd="0" presId="urn:microsoft.com/office/officeart/2008/layout/HexagonCluster"/>
    <dgm:cxn modelId="{2A608EF6-B5DC-4AFF-87AA-CC5FA79E13DE}" type="presParOf" srcId="{5039124B-4F7A-49DA-BFF8-FA27FF1F4B66}" destId="{FD73ECBF-4DDE-405E-86BF-2C06B5E0E3F5}" srcOrd="17" destOrd="0" presId="urn:microsoft.com/office/officeart/2008/layout/HexagonCluster"/>
    <dgm:cxn modelId="{50AE1BD1-C8CF-47E8-A6D4-2B49C35DF7C6}" type="presParOf" srcId="{FD73ECBF-4DDE-405E-86BF-2C06B5E0E3F5}" destId="{7F9708CC-FE18-4201-85BE-E06C588CD956}" srcOrd="0" destOrd="0" presId="urn:microsoft.com/office/officeart/2008/layout/HexagonCluster"/>
    <dgm:cxn modelId="{BA2D57F2-F47A-4FB4-9AEE-D66D6E1FF074}" type="presParOf" srcId="{5039124B-4F7A-49DA-BFF8-FA27FF1F4B66}" destId="{84DE532E-792C-4B2A-9BE4-0EEA3BA00CAA}" srcOrd="18" destOrd="0" presId="urn:microsoft.com/office/officeart/2008/layout/HexagonCluster"/>
    <dgm:cxn modelId="{8B24B177-CD50-4EF2-AD6E-21E3CBDDE9F0}" type="presParOf" srcId="{84DE532E-792C-4B2A-9BE4-0EEA3BA00CAA}" destId="{060FB64F-5F92-4D76-9906-9348C5823E4E}" srcOrd="0" destOrd="0" presId="urn:microsoft.com/office/officeart/2008/layout/HexagonCluster"/>
    <dgm:cxn modelId="{42772AC9-1A4C-4A1C-B775-E29F478116D7}" type="presParOf" srcId="{5039124B-4F7A-49DA-BFF8-FA27FF1F4B66}" destId="{61AC319A-2943-42B1-9F5F-9895FB2BDD91}" srcOrd="19" destOrd="0" presId="urn:microsoft.com/office/officeart/2008/layout/HexagonCluster"/>
    <dgm:cxn modelId="{026DE600-DB91-4C8F-A4DF-3CA7A52DA705}" type="presParOf" srcId="{61AC319A-2943-42B1-9F5F-9895FB2BDD91}" destId="{C045533B-0D06-43CF-9A15-1AE2FFDAA98D}" srcOrd="0" destOrd="0" presId="urn:microsoft.com/office/officeart/2008/layout/HexagonCluster"/>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A2B9C7-BA23-42D7-92AD-28C619176D90}">
      <dsp:nvSpPr>
        <dsp:cNvPr id="0" name=""/>
        <dsp:cNvSpPr/>
      </dsp:nvSpPr>
      <dsp:spPr>
        <a:xfrm>
          <a:off x="5" y="848560"/>
          <a:ext cx="2030015" cy="101500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t>process of intercepting/analyzing traffic in order to obtain information transmitted on network</a:t>
          </a:r>
          <a:endParaRPr lang="en-IN" sz="1800" kern="1200" dirty="0"/>
        </a:p>
      </dsp:txBody>
      <dsp:txXfrm>
        <a:off x="29734" y="878289"/>
        <a:ext cx="1970557" cy="955549"/>
      </dsp:txXfrm>
    </dsp:sp>
    <dsp:sp modelId="{C7117418-16E6-4431-A05B-8FF00E4501F0}">
      <dsp:nvSpPr>
        <dsp:cNvPr id="0" name=""/>
        <dsp:cNvSpPr/>
      </dsp:nvSpPr>
      <dsp:spPr>
        <a:xfrm>
          <a:off x="2537524" y="848560"/>
          <a:ext cx="2030015" cy="101500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t>used for a variety of purposes, like network troubleshooting, security auditing.</a:t>
          </a:r>
          <a:endParaRPr lang="en-IN" sz="1800" kern="1200" dirty="0"/>
        </a:p>
      </dsp:txBody>
      <dsp:txXfrm>
        <a:off x="2567253" y="878289"/>
        <a:ext cx="1970557" cy="955549"/>
      </dsp:txXfrm>
    </dsp:sp>
    <dsp:sp modelId="{16AD0FDF-38EF-40F4-B549-751B22725446}">
      <dsp:nvSpPr>
        <dsp:cNvPr id="0" name=""/>
        <dsp:cNvSpPr/>
      </dsp:nvSpPr>
      <dsp:spPr>
        <a:xfrm>
          <a:off x="5080992" y="848560"/>
          <a:ext cx="2030015" cy="101500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t>can also be used for malicious purposes, such as stealing passwords or sensitive data </a:t>
          </a:r>
          <a:endParaRPr lang="en-IN" sz="1800" kern="1200" dirty="0"/>
        </a:p>
      </dsp:txBody>
      <dsp:txXfrm>
        <a:off x="5110721" y="878289"/>
        <a:ext cx="1970557" cy="955549"/>
      </dsp:txXfrm>
    </dsp:sp>
    <dsp:sp modelId="{2EDCEB2C-308D-4005-B242-67C61516ACF3}">
      <dsp:nvSpPr>
        <dsp:cNvPr id="0" name=""/>
        <dsp:cNvSpPr/>
      </dsp:nvSpPr>
      <dsp:spPr>
        <a:xfrm>
          <a:off x="7618511" y="848560"/>
          <a:ext cx="2030015" cy="101500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0" i="0" kern="1200"/>
            <a:t>can only intercept unencrypted data packets, as it is typically unreadable to a packet sniffer.</a:t>
          </a:r>
          <a:endParaRPr lang="en-IN" sz="1800" kern="1200"/>
        </a:p>
      </dsp:txBody>
      <dsp:txXfrm>
        <a:off x="7648240" y="878289"/>
        <a:ext cx="1970557" cy="955549"/>
      </dsp:txXfrm>
    </dsp:sp>
    <dsp:sp modelId="{BD6F5960-3ED6-405A-BD53-C6E1DDFDBF8B}">
      <dsp:nvSpPr>
        <dsp:cNvPr id="0" name=""/>
        <dsp:cNvSpPr/>
      </dsp:nvSpPr>
      <dsp:spPr>
        <a:xfrm>
          <a:off x="10156031" y="848560"/>
          <a:ext cx="2030015" cy="101500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0" i="0" kern="1200"/>
            <a:t>use encryption protocols such as HTTPS or SSL/TLS </a:t>
          </a:r>
          <a:endParaRPr lang="en-IN" sz="1800" kern="1200"/>
        </a:p>
      </dsp:txBody>
      <dsp:txXfrm>
        <a:off x="10185760" y="878289"/>
        <a:ext cx="1970557" cy="9555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896FF2-125B-4667-B1F7-4F13B5F8B060}">
      <dsp:nvSpPr>
        <dsp:cNvPr id="0" name=""/>
        <dsp:cNvSpPr/>
      </dsp:nvSpPr>
      <dsp:spPr>
        <a:xfrm>
          <a:off x="1706681" y="3017847"/>
          <a:ext cx="1983242" cy="1702672"/>
        </a:xfrm>
        <a:prstGeom prst="hexagon">
          <a:avLst>
            <a:gd name="adj" fmla="val 25000"/>
            <a:gd name="vf" fmla="val 115470"/>
          </a:avLst>
        </a:prstGeom>
        <a:gradFill flip="none" rotWithShape="1">
          <a:gsLst>
            <a:gs pos="100000">
              <a:schemeClr val="accent3">
                <a:lumMod val="89000"/>
              </a:schemeClr>
            </a:gs>
            <a:gs pos="23000">
              <a:schemeClr val="accent3">
                <a:lumMod val="89000"/>
              </a:schemeClr>
            </a:gs>
            <a:gs pos="51000">
              <a:schemeClr val="accent3">
                <a:lumMod val="75000"/>
              </a:schemeClr>
            </a:gs>
            <a:gs pos="87000">
              <a:schemeClr val="accent3">
                <a:lumMod val="70000"/>
              </a:schemeClr>
            </a:gs>
          </a:gsLst>
          <a:path path="circle">
            <a:fillToRect r="100000" b="100000"/>
          </a:path>
          <a:tileRect l="-100000" t="-100000"/>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31750" rIns="0" bIns="31750" numCol="1" spcCol="1270" anchor="ctr" anchorCtr="0">
          <a:noAutofit/>
        </a:bodyPr>
        <a:lstStyle/>
        <a:p>
          <a:pPr marL="0" lvl="0" indent="0" algn="ctr" defTabSz="1111250">
            <a:lnSpc>
              <a:spcPct val="90000"/>
            </a:lnSpc>
            <a:spcBef>
              <a:spcPct val="0"/>
            </a:spcBef>
            <a:spcAft>
              <a:spcPct val="35000"/>
            </a:spcAft>
            <a:buNone/>
          </a:pPr>
          <a:r>
            <a:rPr lang="en-IN" sz="2500" b="0" i="0" kern="1200" dirty="0"/>
            <a:t>Wireshark</a:t>
          </a:r>
          <a:endParaRPr lang="en-IN" sz="2500" kern="1200" dirty="0"/>
        </a:p>
      </dsp:txBody>
      <dsp:txXfrm>
        <a:off x="2013841" y="3281553"/>
        <a:ext cx="1368923" cy="1175260"/>
      </dsp:txXfrm>
    </dsp:sp>
    <dsp:sp modelId="{950C9209-3A44-42AE-9662-9A07FB4DE409}">
      <dsp:nvSpPr>
        <dsp:cNvPr id="0" name=""/>
        <dsp:cNvSpPr/>
      </dsp:nvSpPr>
      <dsp:spPr>
        <a:xfrm>
          <a:off x="1754002" y="3811301"/>
          <a:ext cx="231343" cy="199408"/>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D49B30-2D28-4FEB-A621-0321E693C78A}">
      <dsp:nvSpPr>
        <dsp:cNvPr id="0" name=""/>
        <dsp:cNvSpPr/>
      </dsp:nvSpPr>
      <dsp:spPr>
        <a:xfrm>
          <a:off x="0" y="2059047"/>
          <a:ext cx="1983242" cy="1702672"/>
        </a:xfrm>
        <a:prstGeom prst="hexagon">
          <a:avLst>
            <a:gd name="adj" fmla="val 25000"/>
            <a:gd name="vf" fmla="val 115470"/>
          </a:avLst>
        </a:prstGeom>
        <a:gradFill flip="none" rotWithShape="1">
          <a:gsLst>
            <a:gs pos="10000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6BFFA96-6A4D-4CD4-BC71-BC7065A9B36B}">
      <dsp:nvSpPr>
        <dsp:cNvPr id="0" name=""/>
        <dsp:cNvSpPr/>
      </dsp:nvSpPr>
      <dsp:spPr>
        <a:xfrm>
          <a:off x="1358615" y="3585154"/>
          <a:ext cx="231343" cy="199408"/>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7D307F-0D81-4476-A851-02F6EA0602CC}">
      <dsp:nvSpPr>
        <dsp:cNvPr id="0" name=""/>
        <dsp:cNvSpPr/>
      </dsp:nvSpPr>
      <dsp:spPr>
        <a:xfrm>
          <a:off x="3424945" y="2082690"/>
          <a:ext cx="1983242" cy="1702672"/>
        </a:xfrm>
        <a:prstGeom prst="hexagon">
          <a:avLst>
            <a:gd name="adj" fmla="val 25000"/>
            <a:gd name="vf" fmla="val 115470"/>
          </a:avLst>
        </a:prstGeom>
        <a:gradFill flip="none" rotWithShape="1">
          <a:gsLst>
            <a:gs pos="100000">
              <a:schemeClr val="accent3">
                <a:lumMod val="89000"/>
              </a:schemeClr>
            </a:gs>
            <a:gs pos="23000">
              <a:schemeClr val="accent3">
                <a:lumMod val="89000"/>
              </a:schemeClr>
            </a:gs>
            <a:gs pos="51000">
              <a:schemeClr val="accent3">
                <a:lumMod val="75000"/>
              </a:schemeClr>
            </a:gs>
            <a:gs pos="87000">
              <a:schemeClr val="accent3">
                <a:lumMod val="70000"/>
              </a:schemeClr>
            </a:gs>
          </a:gsLst>
          <a:path path="circle">
            <a:fillToRect r="100000" b="100000"/>
          </a:path>
          <a:tileRect l="-100000" t="-100000"/>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31750" rIns="0" bIns="31750" numCol="1" spcCol="1270" anchor="ctr" anchorCtr="0">
          <a:noAutofit/>
        </a:bodyPr>
        <a:lstStyle/>
        <a:p>
          <a:pPr marL="0" lvl="0" indent="0" algn="ctr" defTabSz="1111250">
            <a:lnSpc>
              <a:spcPct val="90000"/>
            </a:lnSpc>
            <a:spcBef>
              <a:spcPct val="0"/>
            </a:spcBef>
            <a:spcAft>
              <a:spcPct val="35000"/>
            </a:spcAft>
            <a:buNone/>
          </a:pPr>
          <a:r>
            <a:rPr lang="en-IN" sz="2500" b="0" i="0" kern="1200"/>
            <a:t>tshark</a:t>
          </a:r>
          <a:endParaRPr lang="en-IN" sz="2500" kern="1200"/>
        </a:p>
      </dsp:txBody>
      <dsp:txXfrm>
        <a:off x="3732105" y="2346396"/>
        <a:ext cx="1368923" cy="1175260"/>
      </dsp:txXfrm>
    </dsp:sp>
    <dsp:sp modelId="{71DD62FE-84DA-4489-B3F5-623501FA9833}">
      <dsp:nvSpPr>
        <dsp:cNvPr id="0" name=""/>
        <dsp:cNvSpPr/>
      </dsp:nvSpPr>
      <dsp:spPr>
        <a:xfrm>
          <a:off x="4778288" y="3576090"/>
          <a:ext cx="231343" cy="199408"/>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59BE605-7295-4C47-B709-4C51BAF5D4CD}">
      <dsp:nvSpPr>
        <dsp:cNvPr id="0" name=""/>
        <dsp:cNvSpPr/>
      </dsp:nvSpPr>
      <dsp:spPr>
        <a:xfrm>
          <a:off x="5118994" y="3005776"/>
          <a:ext cx="1983242" cy="1702672"/>
        </a:xfrm>
        <a:prstGeom prst="hexagon">
          <a:avLst>
            <a:gd name="adj" fmla="val 25000"/>
            <a:gd name="vf" fmla="val 115470"/>
          </a:avLst>
        </a:prstGeom>
        <a:gradFill flip="none" rotWithShape="1">
          <a:gsLst>
            <a:gs pos="10000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5CA0A54-BCEF-4A4F-A770-EC9BD87B3B7E}">
      <dsp:nvSpPr>
        <dsp:cNvPr id="0" name=""/>
        <dsp:cNvSpPr/>
      </dsp:nvSpPr>
      <dsp:spPr>
        <a:xfrm>
          <a:off x="5167365" y="3804050"/>
          <a:ext cx="231343" cy="199408"/>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8CA054F-44B4-4440-B25D-54EAB0B5FCAE}">
      <dsp:nvSpPr>
        <dsp:cNvPr id="0" name=""/>
        <dsp:cNvSpPr/>
      </dsp:nvSpPr>
      <dsp:spPr>
        <a:xfrm>
          <a:off x="1706681" y="1135254"/>
          <a:ext cx="1983242" cy="1702672"/>
        </a:xfrm>
        <a:prstGeom prst="hexagon">
          <a:avLst>
            <a:gd name="adj" fmla="val 25000"/>
            <a:gd name="vf" fmla="val 115470"/>
          </a:avLst>
        </a:prstGeom>
        <a:gradFill flip="none" rotWithShape="1">
          <a:gsLst>
            <a:gs pos="100000">
              <a:schemeClr val="accent3">
                <a:lumMod val="89000"/>
              </a:schemeClr>
            </a:gs>
            <a:gs pos="23000">
              <a:schemeClr val="accent3">
                <a:lumMod val="89000"/>
              </a:schemeClr>
            </a:gs>
            <a:gs pos="51000">
              <a:schemeClr val="accent3">
                <a:lumMod val="75000"/>
              </a:schemeClr>
            </a:gs>
            <a:gs pos="87000">
              <a:schemeClr val="accent3">
                <a:lumMod val="70000"/>
              </a:schemeClr>
            </a:gs>
          </a:gsLst>
          <a:path path="circle">
            <a:fillToRect r="100000" b="100000"/>
          </a:path>
          <a:tileRect l="-100000" t="-100000"/>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31750" rIns="0" bIns="31750" numCol="1" spcCol="1270" anchor="ctr" anchorCtr="0">
          <a:noAutofit/>
        </a:bodyPr>
        <a:lstStyle/>
        <a:p>
          <a:pPr marL="0" lvl="0" indent="0" algn="ctr" defTabSz="1111250">
            <a:lnSpc>
              <a:spcPct val="90000"/>
            </a:lnSpc>
            <a:spcBef>
              <a:spcPct val="0"/>
            </a:spcBef>
            <a:spcAft>
              <a:spcPct val="35000"/>
            </a:spcAft>
            <a:buNone/>
          </a:pPr>
          <a:r>
            <a:rPr lang="en-IN" sz="2500" b="0" i="0" kern="1200" dirty="0"/>
            <a:t>Nmap</a:t>
          </a:r>
          <a:endParaRPr lang="en-IN" sz="2500" kern="1200" dirty="0"/>
        </a:p>
      </dsp:txBody>
      <dsp:txXfrm>
        <a:off x="2013841" y="1398960"/>
        <a:ext cx="1368923" cy="1175260"/>
      </dsp:txXfrm>
    </dsp:sp>
    <dsp:sp modelId="{6FD881DF-2406-45F7-9B94-B512AD9C8219}">
      <dsp:nvSpPr>
        <dsp:cNvPr id="0" name=""/>
        <dsp:cNvSpPr/>
      </dsp:nvSpPr>
      <dsp:spPr>
        <a:xfrm>
          <a:off x="3065297" y="1199509"/>
          <a:ext cx="231343" cy="199408"/>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E82BC4A-10BF-45D9-8EE7-6CF88B0F3E7C}">
      <dsp:nvSpPr>
        <dsp:cNvPr id="0" name=""/>
        <dsp:cNvSpPr/>
      </dsp:nvSpPr>
      <dsp:spPr>
        <a:xfrm>
          <a:off x="3413363" y="171016"/>
          <a:ext cx="1983242" cy="1702672"/>
        </a:xfrm>
        <a:prstGeom prst="hexagon">
          <a:avLst>
            <a:gd name="adj" fmla="val 25000"/>
            <a:gd name="vf" fmla="val 115470"/>
          </a:avLst>
        </a:prstGeom>
        <a:gradFill flip="none" rotWithShape="1">
          <a:gsLst>
            <a:gs pos="10000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57DEA7D-4655-4848-8CDC-D842A65628D2}">
      <dsp:nvSpPr>
        <dsp:cNvPr id="0" name=""/>
        <dsp:cNvSpPr/>
      </dsp:nvSpPr>
      <dsp:spPr>
        <a:xfrm>
          <a:off x="3469096" y="975175"/>
          <a:ext cx="231343" cy="199408"/>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EB22373-F2C6-4A31-9442-2EE42016BC83}">
      <dsp:nvSpPr>
        <dsp:cNvPr id="0" name=""/>
        <dsp:cNvSpPr/>
      </dsp:nvSpPr>
      <dsp:spPr>
        <a:xfrm>
          <a:off x="5118994" y="1131628"/>
          <a:ext cx="1983242" cy="1702672"/>
        </a:xfrm>
        <a:prstGeom prst="hexagon">
          <a:avLst>
            <a:gd name="adj" fmla="val 25000"/>
            <a:gd name="vf" fmla="val 115470"/>
          </a:avLst>
        </a:prstGeom>
        <a:gradFill flip="none" rotWithShape="1">
          <a:gsLst>
            <a:gs pos="100000">
              <a:schemeClr val="accent3">
                <a:lumMod val="89000"/>
              </a:schemeClr>
            </a:gs>
            <a:gs pos="23000">
              <a:schemeClr val="accent3">
                <a:lumMod val="89000"/>
              </a:schemeClr>
            </a:gs>
            <a:gs pos="51000">
              <a:schemeClr val="accent3">
                <a:lumMod val="75000"/>
              </a:schemeClr>
            </a:gs>
            <a:gs pos="87000">
              <a:schemeClr val="accent3">
                <a:lumMod val="70000"/>
              </a:schemeClr>
            </a:gs>
          </a:gsLst>
          <a:path path="circle">
            <a:fillToRect r="100000" b="100000"/>
          </a:path>
          <a:tileRect l="-100000" t="-100000"/>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31750" rIns="0" bIns="31750" numCol="1" spcCol="1270" anchor="ctr" anchorCtr="0">
          <a:noAutofit/>
        </a:bodyPr>
        <a:lstStyle/>
        <a:p>
          <a:pPr marL="0" lvl="0" indent="0" algn="ctr" defTabSz="1111250">
            <a:lnSpc>
              <a:spcPct val="90000"/>
            </a:lnSpc>
            <a:spcBef>
              <a:spcPct val="0"/>
            </a:spcBef>
            <a:spcAft>
              <a:spcPct val="35000"/>
            </a:spcAft>
            <a:buNone/>
          </a:pPr>
          <a:r>
            <a:rPr lang="en-IN" sz="2500" b="0" i="0" kern="1200" dirty="0"/>
            <a:t>Snort</a:t>
          </a:r>
          <a:endParaRPr lang="en-IN" sz="2500" kern="1200" dirty="0"/>
        </a:p>
      </dsp:txBody>
      <dsp:txXfrm>
        <a:off x="5426154" y="1395334"/>
        <a:ext cx="1368923" cy="1175260"/>
      </dsp:txXfrm>
    </dsp:sp>
    <dsp:sp modelId="{BECB6837-E468-49A2-BA94-1D6257B4E44A}">
      <dsp:nvSpPr>
        <dsp:cNvPr id="0" name=""/>
        <dsp:cNvSpPr/>
      </dsp:nvSpPr>
      <dsp:spPr>
        <a:xfrm>
          <a:off x="6835140" y="1918285"/>
          <a:ext cx="231343" cy="199408"/>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6234538-6541-44D7-8E6B-3487F6D7A503}">
      <dsp:nvSpPr>
        <dsp:cNvPr id="0" name=""/>
        <dsp:cNvSpPr/>
      </dsp:nvSpPr>
      <dsp:spPr>
        <a:xfrm>
          <a:off x="6825675" y="2080341"/>
          <a:ext cx="1983242" cy="1702672"/>
        </a:xfrm>
        <a:prstGeom prst="hexagon">
          <a:avLst>
            <a:gd name="adj" fmla="val 25000"/>
            <a:gd name="vf" fmla="val 115470"/>
          </a:avLst>
        </a:prstGeom>
        <a:gradFill flip="none" rotWithShape="1">
          <a:gsLst>
            <a:gs pos="10000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7337396-CAC2-4381-B73B-6D37EFC68AA8}">
      <dsp:nvSpPr>
        <dsp:cNvPr id="0" name=""/>
        <dsp:cNvSpPr/>
      </dsp:nvSpPr>
      <dsp:spPr>
        <a:xfrm>
          <a:off x="7212650" y="2151683"/>
          <a:ext cx="231343" cy="199408"/>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D2ACF9-AD6B-476C-BAEA-25954817AB76}">
      <dsp:nvSpPr>
        <dsp:cNvPr id="0" name=""/>
        <dsp:cNvSpPr/>
      </dsp:nvSpPr>
      <dsp:spPr>
        <a:xfrm>
          <a:off x="6825675" y="206647"/>
          <a:ext cx="1983242" cy="1702672"/>
        </a:xfrm>
        <a:prstGeom prst="hexagon">
          <a:avLst>
            <a:gd name="adj" fmla="val 25000"/>
            <a:gd name="vf" fmla="val 115470"/>
          </a:avLst>
        </a:prstGeom>
        <a:gradFill flip="none" rotWithShape="1">
          <a:gsLst>
            <a:gs pos="100000">
              <a:schemeClr val="accent3">
                <a:lumMod val="89000"/>
              </a:schemeClr>
            </a:gs>
            <a:gs pos="23000">
              <a:schemeClr val="accent3">
                <a:lumMod val="89000"/>
              </a:schemeClr>
            </a:gs>
            <a:gs pos="51000">
              <a:schemeClr val="accent3">
                <a:lumMod val="75000"/>
              </a:schemeClr>
            </a:gs>
            <a:gs pos="87000">
              <a:schemeClr val="accent3">
                <a:lumMod val="70000"/>
              </a:schemeClr>
            </a:gs>
          </a:gsLst>
          <a:path path="circle">
            <a:fillToRect r="100000" b="100000"/>
          </a:path>
          <a:tileRect l="-100000" t="-100000"/>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31750" rIns="0" bIns="31750" numCol="1" spcCol="1270" anchor="ctr" anchorCtr="0">
          <a:noAutofit/>
        </a:bodyPr>
        <a:lstStyle/>
        <a:p>
          <a:pPr marL="0" lvl="0" indent="0" algn="ctr" defTabSz="1111250">
            <a:lnSpc>
              <a:spcPct val="90000"/>
            </a:lnSpc>
            <a:spcBef>
              <a:spcPct val="0"/>
            </a:spcBef>
            <a:spcAft>
              <a:spcPct val="35000"/>
            </a:spcAft>
            <a:buNone/>
          </a:pPr>
          <a:r>
            <a:rPr lang="en-IN" sz="2500" b="0" i="0" kern="1200" dirty="0"/>
            <a:t>Zeek</a:t>
          </a:r>
          <a:endParaRPr lang="en-IN" sz="2500" kern="1200" dirty="0"/>
        </a:p>
      </dsp:txBody>
      <dsp:txXfrm>
        <a:off x="7132835" y="470353"/>
        <a:ext cx="1368923" cy="1175260"/>
      </dsp:txXfrm>
    </dsp:sp>
    <dsp:sp modelId="{7F9708CC-FE18-4201-85BE-E06C588CD956}">
      <dsp:nvSpPr>
        <dsp:cNvPr id="0" name=""/>
        <dsp:cNvSpPr/>
      </dsp:nvSpPr>
      <dsp:spPr>
        <a:xfrm>
          <a:off x="8541821" y="1001914"/>
          <a:ext cx="231343" cy="199408"/>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60FB64F-5F92-4D76-9906-9348C5823E4E}">
      <dsp:nvSpPr>
        <dsp:cNvPr id="0" name=""/>
        <dsp:cNvSpPr/>
      </dsp:nvSpPr>
      <dsp:spPr>
        <a:xfrm>
          <a:off x="8532357" y="1188633"/>
          <a:ext cx="1983242" cy="1702672"/>
        </a:xfrm>
        <a:prstGeom prst="hexagon">
          <a:avLst>
            <a:gd name="adj" fmla="val 25000"/>
            <a:gd name="vf" fmla="val 115470"/>
          </a:avLst>
        </a:prstGeom>
        <a:gradFill flip="none" rotWithShape="1">
          <a:gsLst>
            <a:gs pos="10000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045533B-0D06-43CF-9A15-1AE2FFDAA98D}">
      <dsp:nvSpPr>
        <dsp:cNvPr id="0" name=""/>
        <dsp:cNvSpPr/>
      </dsp:nvSpPr>
      <dsp:spPr>
        <a:xfrm>
          <a:off x="8927744" y="1226701"/>
          <a:ext cx="231343" cy="199408"/>
        </a:xfrm>
        <a:prstGeom prst="hexagon">
          <a:avLst>
            <a:gd name="adj" fmla="val 25000"/>
            <a:gd name="vf" fmla="val 11547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68CCD-E8DE-4C7C-9944-BDEB866D1D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B4AADCE-659C-2F86-0105-6011732FE9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7F214FF-FC78-09C8-2BBE-8006867CEC8B}"/>
              </a:ext>
            </a:extLst>
          </p:cNvPr>
          <p:cNvSpPr>
            <a:spLocks noGrp="1"/>
          </p:cNvSpPr>
          <p:nvPr>
            <p:ph type="dt" sz="half" idx="10"/>
          </p:nvPr>
        </p:nvSpPr>
        <p:spPr/>
        <p:txBody>
          <a:bodyPr/>
          <a:lstStyle/>
          <a:p>
            <a:fld id="{A5A28A7D-500F-4783-BFAA-70AE8582368E}" type="datetimeFigureOut">
              <a:rPr lang="en-IN" smtClean="0"/>
              <a:t>13-04-2023</a:t>
            </a:fld>
            <a:endParaRPr lang="en-IN"/>
          </a:p>
        </p:txBody>
      </p:sp>
      <p:sp>
        <p:nvSpPr>
          <p:cNvPr id="5" name="Footer Placeholder 4">
            <a:extLst>
              <a:ext uri="{FF2B5EF4-FFF2-40B4-BE49-F238E27FC236}">
                <a16:creationId xmlns:a16="http://schemas.microsoft.com/office/drawing/2014/main" id="{F979F50C-08B0-B30F-142C-30BA23A3B15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70F075-F247-A82C-703A-41BA26AD3245}"/>
              </a:ext>
            </a:extLst>
          </p:cNvPr>
          <p:cNvSpPr>
            <a:spLocks noGrp="1"/>
          </p:cNvSpPr>
          <p:nvPr>
            <p:ph type="sldNum" sz="quarter" idx="12"/>
          </p:nvPr>
        </p:nvSpPr>
        <p:spPr/>
        <p:txBody>
          <a:bodyPr/>
          <a:lstStyle/>
          <a:p>
            <a:fld id="{7F45F213-57C8-4A89-9744-2E180E1DDB13}" type="slidenum">
              <a:rPr lang="en-IN" smtClean="0"/>
              <a:t>‹#›</a:t>
            </a:fld>
            <a:endParaRPr lang="en-IN"/>
          </a:p>
        </p:txBody>
      </p:sp>
    </p:spTree>
    <p:extLst>
      <p:ext uri="{BB962C8B-B14F-4D97-AF65-F5344CB8AC3E}">
        <p14:creationId xmlns:p14="http://schemas.microsoft.com/office/powerpoint/2010/main" val="4145677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DA4EF-8FA9-FE20-4651-C2F5FBE5932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9CEBF9E-9CC3-2142-7CD2-76347D8E867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5B109A1-7815-C4B2-7A86-15138620FAC1}"/>
              </a:ext>
            </a:extLst>
          </p:cNvPr>
          <p:cNvSpPr>
            <a:spLocks noGrp="1"/>
          </p:cNvSpPr>
          <p:nvPr>
            <p:ph type="dt" sz="half" idx="10"/>
          </p:nvPr>
        </p:nvSpPr>
        <p:spPr/>
        <p:txBody>
          <a:bodyPr/>
          <a:lstStyle/>
          <a:p>
            <a:fld id="{A5A28A7D-500F-4783-BFAA-70AE8582368E}" type="datetimeFigureOut">
              <a:rPr lang="en-IN" smtClean="0"/>
              <a:t>13-04-2023</a:t>
            </a:fld>
            <a:endParaRPr lang="en-IN"/>
          </a:p>
        </p:txBody>
      </p:sp>
      <p:sp>
        <p:nvSpPr>
          <p:cNvPr id="5" name="Footer Placeholder 4">
            <a:extLst>
              <a:ext uri="{FF2B5EF4-FFF2-40B4-BE49-F238E27FC236}">
                <a16:creationId xmlns:a16="http://schemas.microsoft.com/office/drawing/2014/main" id="{CC3238D2-C636-775B-098E-4DC26A9C0E9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8589184-0B49-8EC5-54EB-F43215D0E28A}"/>
              </a:ext>
            </a:extLst>
          </p:cNvPr>
          <p:cNvSpPr>
            <a:spLocks noGrp="1"/>
          </p:cNvSpPr>
          <p:nvPr>
            <p:ph type="sldNum" sz="quarter" idx="12"/>
          </p:nvPr>
        </p:nvSpPr>
        <p:spPr/>
        <p:txBody>
          <a:bodyPr/>
          <a:lstStyle/>
          <a:p>
            <a:fld id="{7F45F213-57C8-4A89-9744-2E180E1DDB13}" type="slidenum">
              <a:rPr lang="en-IN" smtClean="0"/>
              <a:t>‹#›</a:t>
            </a:fld>
            <a:endParaRPr lang="en-IN"/>
          </a:p>
        </p:txBody>
      </p:sp>
    </p:spTree>
    <p:extLst>
      <p:ext uri="{BB962C8B-B14F-4D97-AF65-F5344CB8AC3E}">
        <p14:creationId xmlns:p14="http://schemas.microsoft.com/office/powerpoint/2010/main" val="360075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AE8359-312D-F0F2-E9C7-D487D8BD042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22EC19B-9429-A96E-B695-EC3FA10BE38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2551B7C-96A2-22C0-5C6C-07169A633D71}"/>
              </a:ext>
            </a:extLst>
          </p:cNvPr>
          <p:cNvSpPr>
            <a:spLocks noGrp="1"/>
          </p:cNvSpPr>
          <p:nvPr>
            <p:ph type="dt" sz="half" idx="10"/>
          </p:nvPr>
        </p:nvSpPr>
        <p:spPr/>
        <p:txBody>
          <a:bodyPr/>
          <a:lstStyle/>
          <a:p>
            <a:fld id="{A5A28A7D-500F-4783-BFAA-70AE8582368E}" type="datetimeFigureOut">
              <a:rPr lang="en-IN" smtClean="0"/>
              <a:t>13-04-2023</a:t>
            </a:fld>
            <a:endParaRPr lang="en-IN"/>
          </a:p>
        </p:txBody>
      </p:sp>
      <p:sp>
        <p:nvSpPr>
          <p:cNvPr id="5" name="Footer Placeholder 4">
            <a:extLst>
              <a:ext uri="{FF2B5EF4-FFF2-40B4-BE49-F238E27FC236}">
                <a16:creationId xmlns:a16="http://schemas.microsoft.com/office/drawing/2014/main" id="{53DE0E8B-521E-5D2C-B65D-BE8B2EB4BB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189F28F-1886-7F13-16B8-C38BA31FC288}"/>
              </a:ext>
            </a:extLst>
          </p:cNvPr>
          <p:cNvSpPr>
            <a:spLocks noGrp="1"/>
          </p:cNvSpPr>
          <p:nvPr>
            <p:ph type="sldNum" sz="quarter" idx="12"/>
          </p:nvPr>
        </p:nvSpPr>
        <p:spPr/>
        <p:txBody>
          <a:bodyPr/>
          <a:lstStyle/>
          <a:p>
            <a:fld id="{7F45F213-57C8-4A89-9744-2E180E1DDB13}" type="slidenum">
              <a:rPr lang="en-IN" smtClean="0"/>
              <a:t>‹#›</a:t>
            </a:fld>
            <a:endParaRPr lang="en-IN"/>
          </a:p>
        </p:txBody>
      </p:sp>
    </p:spTree>
    <p:extLst>
      <p:ext uri="{BB962C8B-B14F-4D97-AF65-F5344CB8AC3E}">
        <p14:creationId xmlns:p14="http://schemas.microsoft.com/office/powerpoint/2010/main" val="19040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2A7B6-A2B2-421D-FE03-3E169D82E85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C114049-7EDB-9042-02D3-0EB3180C8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92C0E5-966D-D6E0-8DB8-7010529FDAA5}"/>
              </a:ext>
            </a:extLst>
          </p:cNvPr>
          <p:cNvSpPr>
            <a:spLocks noGrp="1"/>
          </p:cNvSpPr>
          <p:nvPr>
            <p:ph type="dt" sz="half" idx="10"/>
          </p:nvPr>
        </p:nvSpPr>
        <p:spPr/>
        <p:txBody>
          <a:bodyPr/>
          <a:lstStyle/>
          <a:p>
            <a:fld id="{A5A28A7D-500F-4783-BFAA-70AE8582368E}" type="datetimeFigureOut">
              <a:rPr lang="en-IN" smtClean="0"/>
              <a:t>13-04-2023</a:t>
            </a:fld>
            <a:endParaRPr lang="en-IN"/>
          </a:p>
        </p:txBody>
      </p:sp>
      <p:sp>
        <p:nvSpPr>
          <p:cNvPr id="5" name="Footer Placeholder 4">
            <a:extLst>
              <a:ext uri="{FF2B5EF4-FFF2-40B4-BE49-F238E27FC236}">
                <a16:creationId xmlns:a16="http://schemas.microsoft.com/office/drawing/2014/main" id="{3DAED8F5-723A-1F5B-530D-80E80AEFBF8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FB8E563-2DC4-6461-6AB9-74CFAE5491FD}"/>
              </a:ext>
            </a:extLst>
          </p:cNvPr>
          <p:cNvSpPr>
            <a:spLocks noGrp="1"/>
          </p:cNvSpPr>
          <p:nvPr>
            <p:ph type="sldNum" sz="quarter" idx="12"/>
          </p:nvPr>
        </p:nvSpPr>
        <p:spPr/>
        <p:txBody>
          <a:bodyPr/>
          <a:lstStyle/>
          <a:p>
            <a:fld id="{7F45F213-57C8-4A89-9744-2E180E1DDB13}" type="slidenum">
              <a:rPr lang="en-IN" smtClean="0"/>
              <a:t>‹#›</a:t>
            </a:fld>
            <a:endParaRPr lang="en-IN"/>
          </a:p>
        </p:txBody>
      </p:sp>
    </p:spTree>
    <p:extLst>
      <p:ext uri="{BB962C8B-B14F-4D97-AF65-F5344CB8AC3E}">
        <p14:creationId xmlns:p14="http://schemas.microsoft.com/office/powerpoint/2010/main" val="1733832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6F1EF-E9E5-6487-A45D-14DC331D20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75A1795-EC49-7605-2962-2F131CA176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C12A69-9DB4-C32F-A72F-29B32E563010}"/>
              </a:ext>
            </a:extLst>
          </p:cNvPr>
          <p:cNvSpPr>
            <a:spLocks noGrp="1"/>
          </p:cNvSpPr>
          <p:nvPr>
            <p:ph type="dt" sz="half" idx="10"/>
          </p:nvPr>
        </p:nvSpPr>
        <p:spPr/>
        <p:txBody>
          <a:bodyPr/>
          <a:lstStyle/>
          <a:p>
            <a:fld id="{A5A28A7D-500F-4783-BFAA-70AE8582368E}" type="datetimeFigureOut">
              <a:rPr lang="en-IN" smtClean="0"/>
              <a:t>13-04-2023</a:t>
            </a:fld>
            <a:endParaRPr lang="en-IN"/>
          </a:p>
        </p:txBody>
      </p:sp>
      <p:sp>
        <p:nvSpPr>
          <p:cNvPr id="5" name="Footer Placeholder 4">
            <a:extLst>
              <a:ext uri="{FF2B5EF4-FFF2-40B4-BE49-F238E27FC236}">
                <a16:creationId xmlns:a16="http://schemas.microsoft.com/office/drawing/2014/main" id="{7DB32096-E48B-0BCB-FC7B-786722D7654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AE5FFE-5A0E-098E-4CCD-FD3E44948D4E}"/>
              </a:ext>
            </a:extLst>
          </p:cNvPr>
          <p:cNvSpPr>
            <a:spLocks noGrp="1"/>
          </p:cNvSpPr>
          <p:nvPr>
            <p:ph type="sldNum" sz="quarter" idx="12"/>
          </p:nvPr>
        </p:nvSpPr>
        <p:spPr/>
        <p:txBody>
          <a:bodyPr/>
          <a:lstStyle/>
          <a:p>
            <a:fld id="{7F45F213-57C8-4A89-9744-2E180E1DDB13}" type="slidenum">
              <a:rPr lang="en-IN" smtClean="0"/>
              <a:t>‹#›</a:t>
            </a:fld>
            <a:endParaRPr lang="en-IN"/>
          </a:p>
        </p:txBody>
      </p:sp>
    </p:spTree>
    <p:extLst>
      <p:ext uri="{BB962C8B-B14F-4D97-AF65-F5344CB8AC3E}">
        <p14:creationId xmlns:p14="http://schemas.microsoft.com/office/powerpoint/2010/main" val="4689159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DAF15-7868-65FA-F0C9-8BA7AD62E13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324A7E8-BBC4-7237-F0B8-6CED187E33A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C6AC14A-4293-158A-2677-4827C4B394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07AF08E-CE09-B221-53A8-5AF85F1F39C2}"/>
              </a:ext>
            </a:extLst>
          </p:cNvPr>
          <p:cNvSpPr>
            <a:spLocks noGrp="1"/>
          </p:cNvSpPr>
          <p:nvPr>
            <p:ph type="dt" sz="half" idx="10"/>
          </p:nvPr>
        </p:nvSpPr>
        <p:spPr/>
        <p:txBody>
          <a:bodyPr/>
          <a:lstStyle/>
          <a:p>
            <a:fld id="{A5A28A7D-500F-4783-BFAA-70AE8582368E}" type="datetimeFigureOut">
              <a:rPr lang="en-IN" smtClean="0"/>
              <a:t>13-04-2023</a:t>
            </a:fld>
            <a:endParaRPr lang="en-IN"/>
          </a:p>
        </p:txBody>
      </p:sp>
      <p:sp>
        <p:nvSpPr>
          <p:cNvPr id="6" name="Footer Placeholder 5">
            <a:extLst>
              <a:ext uri="{FF2B5EF4-FFF2-40B4-BE49-F238E27FC236}">
                <a16:creationId xmlns:a16="http://schemas.microsoft.com/office/drawing/2014/main" id="{A6873B72-5482-638A-75D5-E0BB997936E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8FF3DD7-74E2-498E-7D47-6ACD82EFA730}"/>
              </a:ext>
            </a:extLst>
          </p:cNvPr>
          <p:cNvSpPr>
            <a:spLocks noGrp="1"/>
          </p:cNvSpPr>
          <p:nvPr>
            <p:ph type="sldNum" sz="quarter" idx="12"/>
          </p:nvPr>
        </p:nvSpPr>
        <p:spPr/>
        <p:txBody>
          <a:bodyPr/>
          <a:lstStyle/>
          <a:p>
            <a:fld id="{7F45F213-57C8-4A89-9744-2E180E1DDB13}" type="slidenum">
              <a:rPr lang="en-IN" smtClean="0"/>
              <a:t>‹#›</a:t>
            </a:fld>
            <a:endParaRPr lang="en-IN"/>
          </a:p>
        </p:txBody>
      </p:sp>
    </p:spTree>
    <p:extLst>
      <p:ext uri="{BB962C8B-B14F-4D97-AF65-F5344CB8AC3E}">
        <p14:creationId xmlns:p14="http://schemas.microsoft.com/office/powerpoint/2010/main" val="335702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73AA-C588-D5F4-6F56-2F27A50DF3A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C6F7DB4-C2F3-0DE3-C877-74DB8C01E4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22C083-269A-75D5-9480-7014E4C5D8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D351EB2-4946-3DCE-2A9D-F92A68C76D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0FDEA49-9984-0BEA-3172-FC7AB2BBDD8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EBDA304-D70A-AB4C-C772-C83C8CA0E1E8}"/>
              </a:ext>
            </a:extLst>
          </p:cNvPr>
          <p:cNvSpPr>
            <a:spLocks noGrp="1"/>
          </p:cNvSpPr>
          <p:nvPr>
            <p:ph type="dt" sz="half" idx="10"/>
          </p:nvPr>
        </p:nvSpPr>
        <p:spPr/>
        <p:txBody>
          <a:bodyPr/>
          <a:lstStyle/>
          <a:p>
            <a:fld id="{A5A28A7D-500F-4783-BFAA-70AE8582368E}" type="datetimeFigureOut">
              <a:rPr lang="en-IN" smtClean="0"/>
              <a:t>13-04-2023</a:t>
            </a:fld>
            <a:endParaRPr lang="en-IN"/>
          </a:p>
        </p:txBody>
      </p:sp>
      <p:sp>
        <p:nvSpPr>
          <p:cNvPr id="8" name="Footer Placeholder 7">
            <a:extLst>
              <a:ext uri="{FF2B5EF4-FFF2-40B4-BE49-F238E27FC236}">
                <a16:creationId xmlns:a16="http://schemas.microsoft.com/office/drawing/2014/main" id="{E6566121-F159-06BA-64DB-846DF415AAE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FD891FE-1F00-FA9A-8E12-BF16B2051DAA}"/>
              </a:ext>
            </a:extLst>
          </p:cNvPr>
          <p:cNvSpPr>
            <a:spLocks noGrp="1"/>
          </p:cNvSpPr>
          <p:nvPr>
            <p:ph type="sldNum" sz="quarter" idx="12"/>
          </p:nvPr>
        </p:nvSpPr>
        <p:spPr/>
        <p:txBody>
          <a:bodyPr/>
          <a:lstStyle/>
          <a:p>
            <a:fld id="{7F45F213-57C8-4A89-9744-2E180E1DDB13}" type="slidenum">
              <a:rPr lang="en-IN" smtClean="0"/>
              <a:t>‹#›</a:t>
            </a:fld>
            <a:endParaRPr lang="en-IN"/>
          </a:p>
        </p:txBody>
      </p:sp>
    </p:spTree>
    <p:extLst>
      <p:ext uri="{BB962C8B-B14F-4D97-AF65-F5344CB8AC3E}">
        <p14:creationId xmlns:p14="http://schemas.microsoft.com/office/powerpoint/2010/main" val="2995189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84AA1-1538-2E36-89A1-C2369CE4DF1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2DA9364-F2B1-6474-2038-C40664A2EBEC}"/>
              </a:ext>
            </a:extLst>
          </p:cNvPr>
          <p:cNvSpPr>
            <a:spLocks noGrp="1"/>
          </p:cNvSpPr>
          <p:nvPr>
            <p:ph type="dt" sz="half" idx="10"/>
          </p:nvPr>
        </p:nvSpPr>
        <p:spPr/>
        <p:txBody>
          <a:bodyPr/>
          <a:lstStyle/>
          <a:p>
            <a:fld id="{A5A28A7D-500F-4783-BFAA-70AE8582368E}" type="datetimeFigureOut">
              <a:rPr lang="en-IN" smtClean="0"/>
              <a:t>13-04-2023</a:t>
            </a:fld>
            <a:endParaRPr lang="en-IN"/>
          </a:p>
        </p:txBody>
      </p:sp>
      <p:sp>
        <p:nvSpPr>
          <p:cNvPr id="4" name="Footer Placeholder 3">
            <a:extLst>
              <a:ext uri="{FF2B5EF4-FFF2-40B4-BE49-F238E27FC236}">
                <a16:creationId xmlns:a16="http://schemas.microsoft.com/office/drawing/2014/main" id="{BCD4837D-2BFA-BFFD-8CD5-E26A3464C8D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A05B1F6-3F45-1BA0-7D64-EC0C57C568BD}"/>
              </a:ext>
            </a:extLst>
          </p:cNvPr>
          <p:cNvSpPr>
            <a:spLocks noGrp="1"/>
          </p:cNvSpPr>
          <p:nvPr>
            <p:ph type="sldNum" sz="quarter" idx="12"/>
          </p:nvPr>
        </p:nvSpPr>
        <p:spPr/>
        <p:txBody>
          <a:bodyPr/>
          <a:lstStyle/>
          <a:p>
            <a:fld id="{7F45F213-57C8-4A89-9744-2E180E1DDB13}" type="slidenum">
              <a:rPr lang="en-IN" smtClean="0"/>
              <a:t>‹#›</a:t>
            </a:fld>
            <a:endParaRPr lang="en-IN"/>
          </a:p>
        </p:txBody>
      </p:sp>
    </p:spTree>
    <p:extLst>
      <p:ext uri="{BB962C8B-B14F-4D97-AF65-F5344CB8AC3E}">
        <p14:creationId xmlns:p14="http://schemas.microsoft.com/office/powerpoint/2010/main" val="2398312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FDCE76-3174-0343-308A-BD181BD78FC0}"/>
              </a:ext>
            </a:extLst>
          </p:cNvPr>
          <p:cNvSpPr>
            <a:spLocks noGrp="1"/>
          </p:cNvSpPr>
          <p:nvPr>
            <p:ph type="dt" sz="half" idx="10"/>
          </p:nvPr>
        </p:nvSpPr>
        <p:spPr/>
        <p:txBody>
          <a:bodyPr/>
          <a:lstStyle/>
          <a:p>
            <a:fld id="{A5A28A7D-500F-4783-BFAA-70AE8582368E}" type="datetimeFigureOut">
              <a:rPr lang="en-IN" smtClean="0"/>
              <a:t>13-04-2023</a:t>
            </a:fld>
            <a:endParaRPr lang="en-IN"/>
          </a:p>
        </p:txBody>
      </p:sp>
      <p:sp>
        <p:nvSpPr>
          <p:cNvPr id="3" name="Footer Placeholder 2">
            <a:extLst>
              <a:ext uri="{FF2B5EF4-FFF2-40B4-BE49-F238E27FC236}">
                <a16:creationId xmlns:a16="http://schemas.microsoft.com/office/drawing/2014/main" id="{5E478450-FA3C-5C47-317E-2F4CC8E044B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4F72B4F-FC88-E30F-EC80-B243C27351E0}"/>
              </a:ext>
            </a:extLst>
          </p:cNvPr>
          <p:cNvSpPr>
            <a:spLocks noGrp="1"/>
          </p:cNvSpPr>
          <p:nvPr>
            <p:ph type="sldNum" sz="quarter" idx="12"/>
          </p:nvPr>
        </p:nvSpPr>
        <p:spPr/>
        <p:txBody>
          <a:bodyPr/>
          <a:lstStyle/>
          <a:p>
            <a:fld id="{7F45F213-57C8-4A89-9744-2E180E1DDB13}" type="slidenum">
              <a:rPr lang="en-IN" smtClean="0"/>
              <a:t>‹#›</a:t>
            </a:fld>
            <a:endParaRPr lang="en-IN"/>
          </a:p>
        </p:txBody>
      </p:sp>
    </p:spTree>
    <p:extLst>
      <p:ext uri="{BB962C8B-B14F-4D97-AF65-F5344CB8AC3E}">
        <p14:creationId xmlns:p14="http://schemas.microsoft.com/office/powerpoint/2010/main" val="4294352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58573-02F4-26CB-8309-937ED5761A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8D35371-4E2A-139D-58E2-02C1FC6D6B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5CA1699-50AB-231F-98DB-4ABD423F69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22E58C-D8FD-3F18-ABDC-7E82893D629D}"/>
              </a:ext>
            </a:extLst>
          </p:cNvPr>
          <p:cNvSpPr>
            <a:spLocks noGrp="1"/>
          </p:cNvSpPr>
          <p:nvPr>
            <p:ph type="dt" sz="half" idx="10"/>
          </p:nvPr>
        </p:nvSpPr>
        <p:spPr/>
        <p:txBody>
          <a:bodyPr/>
          <a:lstStyle/>
          <a:p>
            <a:fld id="{A5A28A7D-500F-4783-BFAA-70AE8582368E}" type="datetimeFigureOut">
              <a:rPr lang="en-IN" smtClean="0"/>
              <a:t>13-04-2023</a:t>
            </a:fld>
            <a:endParaRPr lang="en-IN"/>
          </a:p>
        </p:txBody>
      </p:sp>
      <p:sp>
        <p:nvSpPr>
          <p:cNvPr id="6" name="Footer Placeholder 5">
            <a:extLst>
              <a:ext uri="{FF2B5EF4-FFF2-40B4-BE49-F238E27FC236}">
                <a16:creationId xmlns:a16="http://schemas.microsoft.com/office/drawing/2014/main" id="{6E1C7FFA-53D6-153D-A227-22C4CBFB386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7A99237-24E9-FA93-3052-6C5B37D74E1C}"/>
              </a:ext>
            </a:extLst>
          </p:cNvPr>
          <p:cNvSpPr>
            <a:spLocks noGrp="1"/>
          </p:cNvSpPr>
          <p:nvPr>
            <p:ph type="sldNum" sz="quarter" idx="12"/>
          </p:nvPr>
        </p:nvSpPr>
        <p:spPr/>
        <p:txBody>
          <a:bodyPr/>
          <a:lstStyle/>
          <a:p>
            <a:fld id="{7F45F213-57C8-4A89-9744-2E180E1DDB13}" type="slidenum">
              <a:rPr lang="en-IN" smtClean="0"/>
              <a:t>‹#›</a:t>
            </a:fld>
            <a:endParaRPr lang="en-IN"/>
          </a:p>
        </p:txBody>
      </p:sp>
    </p:spTree>
    <p:extLst>
      <p:ext uri="{BB962C8B-B14F-4D97-AF65-F5344CB8AC3E}">
        <p14:creationId xmlns:p14="http://schemas.microsoft.com/office/powerpoint/2010/main" val="2811214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08C19-28CE-870E-E80A-65442DCD7E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C9E50E4-B871-17A2-BF1B-DF6A08B57B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2EA35C0-F0BE-145A-510E-A70EE75E5B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F23BA2-5B8A-6455-3E7D-1F22A53DFAAA}"/>
              </a:ext>
            </a:extLst>
          </p:cNvPr>
          <p:cNvSpPr>
            <a:spLocks noGrp="1"/>
          </p:cNvSpPr>
          <p:nvPr>
            <p:ph type="dt" sz="half" idx="10"/>
          </p:nvPr>
        </p:nvSpPr>
        <p:spPr/>
        <p:txBody>
          <a:bodyPr/>
          <a:lstStyle/>
          <a:p>
            <a:fld id="{A5A28A7D-500F-4783-BFAA-70AE8582368E}" type="datetimeFigureOut">
              <a:rPr lang="en-IN" smtClean="0"/>
              <a:t>13-04-2023</a:t>
            </a:fld>
            <a:endParaRPr lang="en-IN"/>
          </a:p>
        </p:txBody>
      </p:sp>
      <p:sp>
        <p:nvSpPr>
          <p:cNvPr id="6" name="Footer Placeholder 5">
            <a:extLst>
              <a:ext uri="{FF2B5EF4-FFF2-40B4-BE49-F238E27FC236}">
                <a16:creationId xmlns:a16="http://schemas.microsoft.com/office/drawing/2014/main" id="{D0534F42-F985-3A33-F379-E2CE55F3FD1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DDC7F96-F669-69BF-14C0-8341D1D61ACD}"/>
              </a:ext>
            </a:extLst>
          </p:cNvPr>
          <p:cNvSpPr>
            <a:spLocks noGrp="1"/>
          </p:cNvSpPr>
          <p:nvPr>
            <p:ph type="sldNum" sz="quarter" idx="12"/>
          </p:nvPr>
        </p:nvSpPr>
        <p:spPr/>
        <p:txBody>
          <a:bodyPr/>
          <a:lstStyle/>
          <a:p>
            <a:fld id="{7F45F213-57C8-4A89-9744-2E180E1DDB13}" type="slidenum">
              <a:rPr lang="en-IN" smtClean="0"/>
              <a:t>‹#›</a:t>
            </a:fld>
            <a:endParaRPr lang="en-IN"/>
          </a:p>
        </p:txBody>
      </p:sp>
    </p:spTree>
    <p:extLst>
      <p:ext uri="{BB962C8B-B14F-4D97-AF65-F5344CB8AC3E}">
        <p14:creationId xmlns:p14="http://schemas.microsoft.com/office/powerpoint/2010/main" val="2078520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96046E-ECB2-B281-72D8-1832FB0753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964DBC6-3A03-710C-DE65-6B44CC234E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C3FD38-CF63-E401-9EF8-CB758168C2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A28A7D-500F-4783-BFAA-70AE8582368E}" type="datetimeFigureOut">
              <a:rPr lang="en-IN" smtClean="0"/>
              <a:t>13-04-2023</a:t>
            </a:fld>
            <a:endParaRPr lang="en-IN"/>
          </a:p>
        </p:txBody>
      </p:sp>
      <p:sp>
        <p:nvSpPr>
          <p:cNvPr id="5" name="Footer Placeholder 4">
            <a:extLst>
              <a:ext uri="{FF2B5EF4-FFF2-40B4-BE49-F238E27FC236}">
                <a16:creationId xmlns:a16="http://schemas.microsoft.com/office/drawing/2014/main" id="{B45EF340-D8BD-6763-1666-ADA7BC6064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038BCA1-8E2F-22D4-B033-2EAAC99D80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45F213-57C8-4A89-9744-2E180E1DDB13}" type="slidenum">
              <a:rPr lang="en-IN" smtClean="0"/>
              <a:t>‹#›</a:t>
            </a:fld>
            <a:endParaRPr lang="en-IN"/>
          </a:p>
        </p:txBody>
      </p:sp>
    </p:spTree>
    <p:extLst>
      <p:ext uri="{BB962C8B-B14F-4D97-AF65-F5344CB8AC3E}">
        <p14:creationId xmlns:p14="http://schemas.microsoft.com/office/powerpoint/2010/main" val="33774649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microsoft.com/office/2007/relationships/hdphoto" Target="../media/hdphoto1.wdp"/><Relationship Id="rId7" Type="http://schemas.openxmlformats.org/officeDocument/2006/relationships/diagramColors" Target="../diagrams/colors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NetworkMiner Tool – Dynamic Malware Analysis with Minimum Dwell Time -  Security Investigation">
            <a:extLst>
              <a:ext uri="{FF2B5EF4-FFF2-40B4-BE49-F238E27FC236}">
                <a16:creationId xmlns:a16="http://schemas.microsoft.com/office/drawing/2014/main" id="{DA95FD94-215E-FADA-4E40-F0BC6E89C0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284939A-56CB-7935-CB4C-63F20F4C6D3D}"/>
              </a:ext>
            </a:extLst>
          </p:cNvPr>
          <p:cNvSpPr txBox="1"/>
          <p:nvPr/>
        </p:nvSpPr>
        <p:spPr>
          <a:xfrm>
            <a:off x="5967663" y="3667879"/>
            <a:ext cx="6416841" cy="369332"/>
          </a:xfrm>
          <a:prstGeom prst="rect">
            <a:avLst/>
          </a:prstGeom>
          <a:noFill/>
        </p:spPr>
        <p:txBody>
          <a:bodyPr wrap="square" rtlCol="0">
            <a:spAutoFit/>
          </a:bodyPr>
          <a:lstStyle/>
          <a:p>
            <a:r>
              <a:rPr lang="en-US" dirty="0">
                <a:solidFill>
                  <a:schemeClr val="bg1"/>
                </a:solidFill>
              </a:rPr>
              <a:t>To detect OS, sessions and open ports through packet sniffing</a:t>
            </a:r>
            <a:endParaRPr lang="en-IN" dirty="0">
              <a:solidFill>
                <a:schemeClr val="bg1"/>
              </a:solidFill>
            </a:endParaRPr>
          </a:p>
        </p:txBody>
      </p:sp>
      <p:sp>
        <p:nvSpPr>
          <p:cNvPr id="7" name="TextBox 6">
            <a:extLst>
              <a:ext uri="{FF2B5EF4-FFF2-40B4-BE49-F238E27FC236}">
                <a16:creationId xmlns:a16="http://schemas.microsoft.com/office/drawing/2014/main" id="{4C089CEE-1F57-1EF5-46F6-543189FE1650}"/>
              </a:ext>
            </a:extLst>
          </p:cNvPr>
          <p:cNvSpPr txBox="1"/>
          <p:nvPr/>
        </p:nvSpPr>
        <p:spPr>
          <a:xfrm>
            <a:off x="8771138" y="6081204"/>
            <a:ext cx="3293616" cy="584775"/>
          </a:xfrm>
          <a:prstGeom prst="rect">
            <a:avLst/>
          </a:prstGeom>
          <a:noFill/>
        </p:spPr>
        <p:txBody>
          <a:bodyPr wrap="square" rtlCol="0">
            <a:spAutoFit/>
          </a:bodyPr>
          <a:lstStyle/>
          <a:p>
            <a:pPr marL="285750" indent="-285750">
              <a:buFontTx/>
              <a:buChar char="-"/>
            </a:pPr>
            <a:r>
              <a:rPr lang="en-US" sz="1600" dirty="0">
                <a:solidFill>
                  <a:schemeClr val="bg1"/>
                </a:solidFill>
              </a:rPr>
              <a:t>By Himanshu Dixit</a:t>
            </a:r>
            <a:r>
              <a:rPr lang="en-IN" sz="1600" dirty="0">
                <a:solidFill>
                  <a:schemeClr val="bg1"/>
                </a:solidFill>
              </a:rPr>
              <a:t> (11904892)</a:t>
            </a:r>
          </a:p>
          <a:p>
            <a:pPr marL="285750" indent="-285750">
              <a:buFontTx/>
              <a:buChar char="-"/>
            </a:pPr>
            <a:r>
              <a:rPr lang="en-IN" sz="1600" dirty="0">
                <a:solidFill>
                  <a:schemeClr val="bg1"/>
                </a:solidFill>
              </a:rPr>
              <a:t>Roll no- 51</a:t>
            </a:r>
            <a:endParaRPr lang="en-US" sz="1600" dirty="0">
              <a:solidFill>
                <a:schemeClr val="bg1"/>
              </a:solidFill>
            </a:endParaRPr>
          </a:p>
        </p:txBody>
      </p:sp>
    </p:spTree>
    <p:extLst>
      <p:ext uri="{BB962C8B-B14F-4D97-AF65-F5344CB8AC3E}">
        <p14:creationId xmlns:p14="http://schemas.microsoft.com/office/powerpoint/2010/main" val="15758854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D19139-F232-452C-388D-CB2C54AE7DD1}"/>
              </a:ext>
            </a:extLst>
          </p:cNvPr>
          <p:cNvSpPr/>
          <p:nvPr/>
        </p:nvSpPr>
        <p:spPr>
          <a:xfrm rot="16200000">
            <a:off x="5347504" y="-5440100"/>
            <a:ext cx="1643605" cy="12338613"/>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IN" dirty="0"/>
          </a:p>
        </p:txBody>
      </p:sp>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552842" y="497176"/>
            <a:ext cx="10515600" cy="728627"/>
          </a:xfrm>
        </p:spPr>
        <p:txBody>
          <a:bodyPr>
            <a:noAutofit/>
          </a:bodyPr>
          <a:lstStyle/>
          <a:p>
            <a:r>
              <a:rPr lang="en-IN" sz="2400" dirty="0">
                <a:effectLst/>
                <a:latin typeface="Calibri" panose="020F0502020204030204" pitchFamily="34" charset="0"/>
                <a:ea typeface="Calibri" panose="020F0502020204030204" pitchFamily="34" charset="0"/>
                <a:cs typeface="Times New Roman" panose="02020603050405020304" pitchFamily="18" charset="0"/>
              </a:rPr>
              <a:t>Run the network minor tool in run the administrative privileges and choose the desired adapter to capture the host and machines</a:t>
            </a:r>
          </a:p>
          <a:p>
            <a:endParaRPr lang="en-IN" sz="2400" dirty="0"/>
          </a:p>
        </p:txBody>
      </p:sp>
      <p:pic>
        <p:nvPicPr>
          <p:cNvPr id="2" name="Picture 1">
            <a:extLst>
              <a:ext uri="{FF2B5EF4-FFF2-40B4-BE49-F238E27FC236}">
                <a16:creationId xmlns:a16="http://schemas.microsoft.com/office/drawing/2014/main" id="{3EF1744D-B444-2424-D7B0-F7B12ABD11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9823" y="1247630"/>
            <a:ext cx="8403219" cy="5610370"/>
          </a:xfrm>
          <a:prstGeom prst="rect">
            <a:avLst/>
          </a:prstGeom>
        </p:spPr>
      </p:pic>
    </p:spTree>
    <p:extLst>
      <p:ext uri="{BB962C8B-B14F-4D97-AF65-F5344CB8AC3E}">
        <p14:creationId xmlns:p14="http://schemas.microsoft.com/office/powerpoint/2010/main" val="30163269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629652" y="496346"/>
            <a:ext cx="10515600" cy="752889"/>
          </a:xfrm>
        </p:spPr>
        <p:txBody>
          <a:bodyPr>
            <a:noAutofit/>
          </a:bodyPr>
          <a:lstStyle/>
          <a:p>
            <a:r>
              <a:rPr lang="en-IN" sz="2400" dirty="0">
                <a:effectLst/>
                <a:latin typeface="Calibri" panose="020F0502020204030204" pitchFamily="34" charset="0"/>
                <a:ea typeface="Calibri" panose="020F0502020204030204" pitchFamily="34" charset="0"/>
                <a:cs typeface="Times New Roman" panose="02020603050405020304" pitchFamily="18" charset="0"/>
              </a:rPr>
              <a:t>Most of the IP captured by the tool have a strong firewall. So, for analysis you can stop the firewall if host is known or choose the host with on local machine</a:t>
            </a:r>
            <a:endParaRPr lang="en-IN" sz="2400" dirty="0"/>
          </a:p>
        </p:txBody>
      </p:sp>
      <p:pic>
        <p:nvPicPr>
          <p:cNvPr id="2" name="Picture 1">
            <a:extLst>
              <a:ext uri="{FF2B5EF4-FFF2-40B4-BE49-F238E27FC236}">
                <a16:creationId xmlns:a16="http://schemas.microsoft.com/office/drawing/2014/main" id="{1CB862D4-9E0E-D8CC-6449-A3475C131C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0248" y="1249235"/>
            <a:ext cx="7874408" cy="5453606"/>
          </a:xfrm>
          <a:prstGeom prst="rect">
            <a:avLst/>
          </a:prstGeom>
        </p:spPr>
      </p:pic>
    </p:spTree>
    <p:extLst>
      <p:ext uri="{BB962C8B-B14F-4D97-AF65-F5344CB8AC3E}">
        <p14:creationId xmlns:p14="http://schemas.microsoft.com/office/powerpoint/2010/main" val="4233974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575991" y="150470"/>
            <a:ext cx="10515600" cy="787613"/>
          </a:xfrm>
        </p:spPr>
        <p:txBody>
          <a:bodyPr>
            <a:noAutofit/>
          </a:bodyPr>
          <a:lstStyle/>
          <a:p>
            <a:r>
              <a:rPr lang="en-IN" sz="2400" dirty="0">
                <a:effectLst/>
                <a:latin typeface="Calibri" panose="020F0502020204030204" pitchFamily="34" charset="0"/>
                <a:ea typeface="Calibri" panose="020F0502020204030204" pitchFamily="34" charset="0"/>
                <a:cs typeface="Times New Roman" panose="02020603050405020304" pitchFamily="18" charset="0"/>
              </a:rPr>
              <a:t>Select the local machine as host and click the IP to check for details capture of OS, sessions and etc.</a:t>
            </a:r>
          </a:p>
          <a:p>
            <a:endParaRPr lang="en-IN" sz="2400" dirty="0"/>
          </a:p>
        </p:txBody>
      </p:sp>
      <p:pic>
        <p:nvPicPr>
          <p:cNvPr id="2" name="Picture 1">
            <a:extLst>
              <a:ext uri="{FF2B5EF4-FFF2-40B4-BE49-F238E27FC236}">
                <a16:creationId xmlns:a16="http://schemas.microsoft.com/office/drawing/2014/main" id="{257D182A-34B2-68C0-2866-20DE876056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1178" y="1111170"/>
            <a:ext cx="7965901" cy="5738149"/>
          </a:xfrm>
          <a:prstGeom prst="rect">
            <a:avLst/>
          </a:prstGeom>
        </p:spPr>
      </p:pic>
    </p:spTree>
    <p:extLst>
      <p:ext uri="{BB962C8B-B14F-4D97-AF65-F5344CB8AC3E}">
        <p14:creationId xmlns:p14="http://schemas.microsoft.com/office/powerpoint/2010/main" val="2162918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838200" y="0"/>
            <a:ext cx="10515600" cy="810763"/>
          </a:xfrm>
        </p:spPr>
        <p:txBody>
          <a:bodyPr>
            <a:noAutofit/>
          </a:bodyPr>
          <a:lstStyle/>
          <a:p>
            <a:r>
              <a:rPr lang="en-IN" sz="2400" dirty="0">
                <a:effectLst/>
                <a:latin typeface="Calibri" panose="020F0502020204030204" pitchFamily="34" charset="0"/>
                <a:ea typeface="Calibri" panose="020F0502020204030204" pitchFamily="34" charset="0"/>
                <a:cs typeface="Times New Roman" panose="02020603050405020304" pitchFamily="18" charset="0"/>
              </a:rPr>
              <a:t>After opening various webpages local machine, check the total packet we send or received by using the internet and ping command we used earlier</a:t>
            </a:r>
            <a:endParaRPr lang="en-IN" sz="2400" dirty="0"/>
          </a:p>
        </p:txBody>
      </p:sp>
      <p:pic>
        <p:nvPicPr>
          <p:cNvPr id="2" name="Picture 1">
            <a:extLst>
              <a:ext uri="{FF2B5EF4-FFF2-40B4-BE49-F238E27FC236}">
                <a16:creationId xmlns:a16="http://schemas.microsoft.com/office/drawing/2014/main" id="{48DE32DF-F79A-98F2-8A56-0AC147BA50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5535" y="810763"/>
            <a:ext cx="8394703" cy="6047237"/>
          </a:xfrm>
          <a:prstGeom prst="rect">
            <a:avLst/>
          </a:prstGeom>
        </p:spPr>
      </p:pic>
    </p:spTree>
    <p:extLst>
      <p:ext uri="{BB962C8B-B14F-4D97-AF65-F5344CB8AC3E}">
        <p14:creationId xmlns:p14="http://schemas.microsoft.com/office/powerpoint/2010/main" val="40680671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838200" y="0"/>
            <a:ext cx="10515600" cy="903360"/>
          </a:xfrm>
        </p:spPr>
        <p:txBody>
          <a:bodyPr>
            <a:noAutofit/>
          </a:bodyPr>
          <a:lstStyle/>
          <a:p>
            <a:r>
              <a:rPr lang="en-IN" sz="2400" dirty="0">
                <a:effectLst/>
                <a:latin typeface="Calibri" panose="020F0502020204030204" pitchFamily="34" charset="0"/>
                <a:ea typeface="Calibri" panose="020F0502020204030204" pitchFamily="34" charset="0"/>
                <a:cs typeface="Times New Roman" panose="02020603050405020304" pitchFamily="18" charset="0"/>
              </a:rPr>
              <a:t>Cross- verify the outgoing sessions and incoming sessions and </a:t>
            </a:r>
            <a:r>
              <a:rPr lang="en-IN" sz="2400" dirty="0" err="1">
                <a:effectLst/>
                <a:latin typeface="Calibri" panose="020F0502020204030204" pitchFamily="34" charset="0"/>
                <a:ea typeface="Calibri" panose="020F0502020204030204" pitchFamily="34" charset="0"/>
                <a:cs typeface="Times New Roman" panose="02020603050405020304" pitchFamily="18" charset="0"/>
              </a:rPr>
              <a:t>analyze</a:t>
            </a:r>
            <a:r>
              <a:rPr lang="en-IN" sz="2400" dirty="0">
                <a:effectLst/>
                <a:latin typeface="Calibri" panose="020F0502020204030204" pitchFamily="34" charset="0"/>
                <a:ea typeface="Calibri" panose="020F0502020204030204" pitchFamily="34" charset="0"/>
                <a:cs typeface="Times New Roman" panose="02020603050405020304" pitchFamily="18" charset="0"/>
              </a:rPr>
              <a:t> the sessions and ports connected, usually it is TPC as we connected to webpages</a:t>
            </a:r>
          </a:p>
          <a:p>
            <a:endParaRPr lang="en-IN" sz="2400" dirty="0"/>
          </a:p>
        </p:txBody>
      </p:sp>
      <p:pic>
        <p:nvPicPr>
          <p:cNvPr id="2" name="Picture 1">
            <a:extLst>
              <a:ext uri="{FF2B5EF4-FFF2-40B4-BE49-F238E27FC236}">
                <a16:creationId xmlns:a16="http://schemas.microsoft.com/office/drawing/2014/main" id="{E9F14823-ECC9-A7E7-CDF4-1013CA82E4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6088" y="903360"/>
            <a:ext cx="8274990" cy="5916994"/>
          </a:xfrm>
          <a:prstGeom prst="rect">
            <a:avLst/>
          </a:prstGeom>
        </p:spPr>
      </p:pic>
    </p:spTree>
    <p:extLst>
      <p:ext uri="{BB962C8B-B14F-4D97-AF65-F5344CB8AC3E}">
        <p14:creationId xmlns:p14="http://schemas.microsoft.com/office/powerpoint/2010/main" val="4172220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738037" y="92063"/>
            <a:ext cx="10515600" cy="799188"/>
          </a:xfrm>
        </p:spPr>
        <p:txBody>
          <a:bodyPr>
            <a:noAutofit/>
          </a:bodyPr>
          <a:lstStyle/>
          <a:p>
            <a:r>
              <a:rPr lang="en-IN" sz="2400" dirty="0">
                <a:effectLst/>
                <a:latin typeface="Calibri" panose="020F0502020204030204" pitchFamily="34" charset="0"/>
                <a:ea typeface="Calibri" panose="020F0502020204030204" pitchFamily="34" charset="0"/>
                <a:cs typeface="Times New Roman" panose="02020603050405020304" pitchFamily="18" charset="0"/>
              </a:rPr>
              <a:t>Check the host detail of selected host and cross verify the OS of the machine and see DNS query</a:t>
            </a:r>
            <a:endParaRPr lang="en-IN" sz="2400" dirty="0"/>
          </a:p>
        </p:txBody>
      </p:sp>
      <p:pic>
        <p:nvPicPr>
          <p:cNvPr id="2" name="Picture 1">
            <a:extLst>
              <a:ext uri="{FF2B5EF4-FFF2-40B4-BE49-F238E27FC236}">
                <a16:creationId xmlns:a16="http://schemas.microsoft.com/office/drawing/2014/main" id="{7EE631B5-4DD7-5774-BD94-BE82B263EF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4373" y="753381"/>
            <a:ext cx="8703253" cy="6104619"/>
          </a:xfrm>
          <a:prstGeom prst="rect">
            <a:avLst/>
          </a:prstGeom>
        </p:spPr>
      </p:pic>
    </p:spTree>
    <p:extLst>
      <p:ext uri="{BB962C8B-B14F-4D97-AF65-F5344CB8AC3E}">
        <p14:creationId xmlns:p14="http://schemas.microsoft.com/office/powerpoint/2010/main" val="2425214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714887" y="0"/>
            <a:ext cx="10515600" cy="1111705"/>
          </a:xfrm>
        </p:spPr>
        <p:txBody>
          <a:bodyPr>
            <a:noAutofit/>
          </a:bodyPr>
          <a:lstStyle/>
          <a:p>
            <a:r>
              <a:rPr lang="en-IN" sz="2400" dirty="0">
                <a:effectLst/>
                <a:latin typeface="Calibri" panose="020F0502020204030204" pitchFamily="34" charset="0"/>
                <a:ea typeface="Calibri" panose="020F0502020204030204" pitchFamily="34" charset="0"/>
                <a:cs typeface="Times New Roman" panose="02020603050405020304" pitchFamily="18" charset="0"/>
              </a:rPr>
              <a:t>You can see all the DNS query by this host in the DNS section by selecting the desired IP of the target system and see which website we are using, here it is LPU LIVE</a:t>
            </a:r>
          </a:p>
          <a:p>
            <a:endParaRPr lang="en-IN" sz="2400" dirty="0"/>
          </a:p>
        </p:txBody>
      </p:sp>
      <p:pic>
        <p:nvPicPr>
          <p:cNvPr id="2" name="Picture 1">
            <a:extLst>
              <a:ext uri="{FF2B5EF4-FFF2-40B4-BE49-F238E27FC236}">
                <a16:creationId xmlns:a16="http://schemas.microsoft.com/office/drawing/2014/main" id="{5339611B-96DC-898E-05DF-7A5D312256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6087" y="933647"/>
            <a:ext cx="8286566" cy="5924353"/>
          </a:xfrm>
          <a:prstGeom prst="rect">
            <a:avLst/>
          </a:prstGeom>
        </p:spPr>
      </p:pic>
    </p:spTree>
    <p:extLst>
      <p:ext uri="{BB962C8B-B14F-4D97-AF65-F5344CB8AC3E}">
        <p14:creationId xmlns:p14="http://schemas.microsoft.com/office/powerpoint/2010/main" val="3422596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976112" y="1122744"/>
            <a:ext cx="10515600" cy="833912"/>
          </a:xfrm>
        </p:spPr>
        <p:txBody>
          <a:bodyPr>
            <a:noAutofit/>
          </a:bodyPr>
          <a:lstStyle/>
          <a:p>
            <a:r>
              <a:rPr lang="en-IN" sz="2400" dirty="0">
                <a:effectLst/>
                <a:latin typeface="Calibri" panose="020F0502020204030204" pitchFamily="34" charset="0"/>
                <a:ea typeface="Calibri" panose="020F0502020204030204" pitchFamily="34" charset="0"/>
                <a:cs typeface="Times New Roman" panose="02020603050405020304" pitchFamily="18" charset="0"/>
              </a:rPr>
              <a:t>download the pcap file from malware traffic analysis.net of name where dream comes true. Unzip it using password INFECTED</a:t>
            </a:r>
            <a:endParaRPr lang="en-IN" sz="2400" dirty="0"/>
          </a:p>
        </p:txBody>
      </p:sp>
      <p:pic>
        <p:nvPicPr>
          <p:cNvPr id="2" name="Picture 1">
            <a:extLst>
              <a:ext uri="{FF2B5EF4-FFF2-40B4-BE49-F238E27FC236}">
                <a16:creationId xmlns:a16="http://schemas.microsoft.com/office/drawing/2014/main" id="{0DECC41C-1A2E-BD75-C697-2B0E71FEC65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0288" y="1856219"/>
            <a:ext cx="10791424" cy="4920757"/>
          </a:xfrm>
          <a:prstGeom prst="rect">
            <a:avLst/>
          </a:prstGeom>
        </p:spPr>
      </p:pic>
      <p:sp>
        <p:nvSpPr>
          <p:cNvPr id="4" name="TextBox 3">
            <a:extLst>
              <a:ext uri="{FF2B5EF4-FFF2-40B4-BE49-F238E27FC236}">
                <a16:creationId xmlns:a16="http://schemas.microsoft.com/office/drawing/2014/main" id="{98EF05B5-0B2D-4F28-A026-FD178609AA66}"/>
              </a:ext>
            </a:extLst>
          </p:cNvPr>
          <p:cNvSpPr txBox="1"/>
          <p:nvPr/>
        </p:nvSpPr>
        <p:spPr>
          <a:xfrm>
            <a:off x="1736202" y="232787"/>
            <a:ext cx="8310623" cy="523220"/>
          </a:xfrm>
          <a:prstGeom prst="rect">
            <a:avLst/>
          </a:prstGeom>
          <a:noFill/>
        </p:spPr>
        <p:txBody>
          <a:bodyPr wrap="square" rtlCol="0">
            <a:spAutoFit/>
          </a:bodyPr>
          <a:lstStyle/>
          <a:p>
            <a:r>
              <a:rPr lang="en-US" sz="2800" b="1" u="sng" dirty="0">
                <a:solidFill>
                  <a:srgbClr val="FF0000"/>
                </a:solidFill>
              </a:rPr>
              <a:t>HOST 2: Trojan infected window machine in PCAP file</a:t>
            </a:r>
            <a:endParaRPr lang="en-IN" sz="2800" b="1" u="sng" dirty="0">
              <a:solidFill>
                <a:srgbClr val="FF0000"/>
              </a:solidFill>
            </a:endParaRPr>
          </a:p>
        </p:txBody>
      </p:sp>
    </p:spTree>
    <p:extLst>
      <p:ext uri="{BB962C8B-B14F-4D97-AF65-F5344CB8AC3E}">
        <p14:creationId xmlns:p14="http://schemas.microsoft.com/office/powerpoint/2010/main" val="3495388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726462" y="149936"/>
            <a:ext cx="10515600" cy="660292"/>
          </a:xfrm>
        </p:spPr>
        <p:txBody>
          <a:bodyPr>
            <a:noAutofit/>
          </a:bodyPr>
          <a:lstStyle/>
          <a:p>
            <a:r>
              <a:rPr lang="en-IN" sz="2000" dirty="0">
                <a:effectLst/>
                <a:latin typeface="Calibri" panose="020F0502020204030204" pitchFamily="34" charset="0"/>
                <a:ea typeface="Calibri" panose="020F0502020204030204" pitchFamily="34" charset="0"/>
                <a:cs typeface="Times New Roman" panose="02020603050405020304" pitchFamily="18" charset="0"/>
              </a:rPr>
              <a:t>Drag and drop pcap file in network minor tools and u will see the host tab will get populated with various IP.</a:t>
            </a:r>
          </a:p>
          <a:p>
            <a:endParaRPr lang="en-IN" sz="2000" dirty="0"/>
          </a:p>
        </p:txBody>
      </p:sp>
      <p:pic>
        <p:nvPicPr>
          <p:cNvPr id="2" name="Picture 1">
            <a:extLst>
              <a:ext uri="{FF2B5EF4-FFF2-40B4-BE49-F238E27FC236}">
                <a16:creationId xmlns:a16="http://schemas.microsoft.com/office/drawing/2014/main" id="{FD1DFD6A-9F9E-BB97-A422-9A9B1FD949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2615" y="949125"/>
            <a:ext cx="9054441" cy="5908876"/>
          </a:xfrm>
          <a:prstGeom prst="rect">
            <a:avLst/>
          </a:prstGeom>
        </p:spPr>
      </p:pic>
    </p:spTree>
    <p:extLst>
      <p:ext uri="{BB962C8B-B14F-4D97-AF65-F5344CB8AC3E}">
        <p14:creationId xmlns:p14="http://schemas.microsoft.com/office/powerpoint/2010/main" val="10248774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728898" y="0"/>
            <a:ext cx="10515600" cy="1272938"/>
          </a:xfrm>
        </p:spPr>
        <p:txBody>
          <a:bodyPr>
            <a:noAutofit/>
          </a:bodyPr>
          <a:lstStyle/>
          <a:p>
            <a:r>
              <a:rPr lang="en-IN" sz="2000" dirty="0">
                <a:effectLst/>
                <a:latin typeface="Calibri" panose="020F0502020204030204" pitchFamily="34" charset="0"/>
                <a:ea typeface="Calibri" panose="020F0502020204030204" pitchFamily="34" charset="0"/>
                <a:cs typeface="Times New Roman" panose="02020603050405020304" pitchFamily="18" charset="0"/>
              </a:rPr>
              <a:t>Because infected and target host will be from RFC1918 private network range, we can sort the ip address in router hops distance rather than in ascending order, so that we get host which are closest to sniffing point because there are machines which are several hops away i.e., they on same subnet on packet capturing device</a:t>
            </a:r>
            <a:endParaRPr lang="en-IN" sz="2000" dirty="0"/>
          </a:p>
        </p:txBody>
      </p:sp>
      <p:pic>
        <p:nvPicPr>
          <p:cNvPr id="5" name="Picture 4">
            <a:extLst>
              <a:ext uri="{FF2B5EF4-FFF2-40B4-BE49-F238E27FC236}">
                <a16:creationId xmlns:a16="http://schemas.microsoft.com/office/drawing/2014/main" id="{A9C7855D-3258-F362-BDF1-355ECA4FC4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8909" y="1085074"/>
            <a:ext cx="8234182" cy="5691903"/>
          </a:xfrm>
          <a:prstGeom prst="rect">
            <a:avLst/>
          </a:prstGeom>
        </p:spPr>
      </p:pic>
    </p:spTree>
    <p:extLst>
      <p:ext uri="{BB962C8B-B14F-4D97-AF65-F5344CB8AC3E}">
        <p14:creationId xmlns:p14="http://schemas.microsoft.com/office/powerpoint/2010/main" val="69133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102" name="Picture 6" descr="Hacker Full HD Wallpapers - Top Free Hacker Full HD Backgrounds -  WallpaperAccess">
            <a:extLst>
              <a:ext uri="{FF2B5EF4-FFF2-40B4-BE49-F238E27FC236}">
                <a16:creationId xmlns:a16="http://schemas.microsoft.com/office/drawing/2014/main" id="{C13D7C71-098B-D508-482C-562D5DDE5727}"/>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35000"/>
                    </a14:imgEffect>
                    <a14:imgEffect>
                      <a14:colorTemperature colorTemp="9697"/>
                    </a14:imgEffect>
                    <a14:imgEffect>
                      <a14:saturation sat="0"/>
                    </a14:imgEffect>
                    <a14:imgEffect>
                      <a14:brightnessContrast bright="-24000" contrast="-6000"/>
                    </a14:imgEffect>
                  </a14:imgLayer>
                </a14:imgProps>
              </a:ext>
              <a:ext uri="{28A0092B-C50C-407E-A947-70E740481C1C}">
                <a14:useLocalDpi xmlns:a14="http://schemas.microsoft.com/office/drawing/2010/main" val="0"/>
              </a:ext>
            </a:extLst>
          </a:blip>
          <a:srcRect r="24506"/>
          <a:stretch/>
        </p:blipFill>
        <p:spPr bwMode="auto">
          <a:xfrm>
            <a:off x="3655062" y="0"/>
            <a:ext cx="853693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75EE2E9-3104-0AA0-C1D4-561DF2E8B1F9}"/>
              </a:ext>
            </a:extLst>
          </p:cNvPr>
          <p:cNvSpPr>
            <a:spLocks noGrp="1"/>
          </p:cNvSpPr>
          <p:nvPr>
            <p:ph type="title"/>
          </p:nvPr>
        </p:nvSpPr>
        <p:spPr>
          <a:xfrm>
            <a:off x="457200" y="427886"/>
            <a:ext cx="10515600" cy="1596178"/>
          </a:xfrm>
        </p:spPr>
        <p:txBody>
          <a:bodyPr>
            <a:noAutofit/>
          </a:bodyPr>
          <a:lstStyle/>
          <a:p>
            <a:r>
              <a:rPr lang="en-US" sz="6000" dirty="0">
                <a:solidFill>
                  <a:schemeClr val="bg1"/>
                </a:solidFill>
                <a:latin typeface="Perpetua Titling MT" panose="02020502060505020804" pitchFamily="18" charset="0"/>
              </a:rPr>
              <a:t>WHAT IS PACKET </a:t>
            </a:r>
            <a:br>
              <a:rPr lang="en-US" sz="6000" dirty="0">
                <a:solidFill>
                  <a:schemeClr val="bg1"/>
                </a:solidFill>
                <a:latin typeface="Perpetua Titling MT" panose="02020502060505020804" pitchFamily="18" charset="0"/>
              </a:rPr>
            </a:br>
            <a:r>
              <a:rPr lang="en-US" sz="6000" dirty="0">
                <a:solidFill>
                  <a:schemeClr val="bg1"/>
                </a:solidFill>
                <a:latin typeface="Perpetua Titling MT" panose="02020502060505020804" pitchFamily="18" charset="0"/>
              </a:rPr>
              <a:t>SNIFFING</a:t>
            </a:r>
            <a:endParaRPr lang="en-IN" sz="6000" dirty="0">
              <a:solidFill>
                <a:schemeClr val="bg1"/>
              </a:solidFill>
              <a:latin typeface="Perpetua Titling MT" panose="02020502060505020804" pitchFamily="18" charset="0"/>
            </a:endParaRPr>
          </a:p>
        </p:txBody>
      </p:sp>
      <p:graphicFrame>
        <p:nvGraphicFramePr>
          <p:cNvPr id="5" name="Content Placeholder 4">
            <a:extLst>
              <a:ext uri="{FF2B5EF4-FFF2-40B4-BE49-F238E27FC236}">
                <a16:creationId xmlns:a16="http://schemas.microsoft.com/office/drawing/2014/main" id="{2D6FF928-28AB-BA73-28B2-EF85F60E85E8}"/>
              </a:ext>
            </a:extLst>
          </p:cNvPr>
          <p:cNvGraphicFramePr>
            <a:graphicFrameLocks noGrp="1"/>
          </p:cNvGraphicFramePr>
          <p:nvPr>
            <p:ph idx="1"/>
            <p:extLst>
              <p:ext uri="{D42A27DB-BD31-4B8C-83A1-F6EECF244321}">
                <p14:modId xmlns:p14="http://schemas.microsoft.com/office/powerpoint/2010/main" val="1630655493"/>
              </p:ext>
            </p:extLst>
          </p:nvPr>
        </p:nvGraphicFramePr>
        <p:xfrm>
          <a:off x="0" y="3613211"/>
          <a:ext cx="12192000" cy="271212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cxnSp>
        <p:nvCxnSpPr>
          <p:cNvPr id="9" name="Straight Connector 8">
            <a:extLst>
              <a:ext uri="{FF2B5EF4-FFF2-40B4-BE49-F238E27FC236}">
                <a16:creationId xmlns:a16="http://schemas.microsoft.com/office/drawing/2014/main" id="{9BFA14B3-F734-0132-472B-570381012F68}"/>
              </a:ext>
            </a:extLst>
          </p:cNvPr>
          <p:cNvCxnSpPr>
            <a:cxnSpLocks/>
          </p:cNvCxnSpPr>
          <p:nvPr/>
        </p:nvCxnSpPr>
        <p:spPr>
          <a:xfrm>
            <a:off x="2171700" y="4361710"/>
            <a:ext cx="0" cy="148664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34EA179-589C-0338-1F73-281170394473}"/>
              </a:ext>
            </a:extLst>
          </p:cNvPr>
          <p:cNvCxnSpPr>
            <a:cxnSpLocks/>
          </p:cNvCxnSpPr>
          <p:nvPr/>
        </p:nvCxnSpPr>
        <p:spPr>
          <a:xfrm>
            <a:off x="4781550" y="4295035"/>
            <a:ext cx="0" cy="15533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E901EC9-DABB-FB61-1D5F-FC31E59582E6}"/>
              </a:ext>
            </a:extLst>
          </p:cNvPr>
          <p:cNvCxnSpPr>
            <a:cxnSpLocks/>
          </p:cNvCxnSpPr>
          <p:nvPr/>
        </p:nvCxnSpPr>
        <p:spPr>
          <a:xfrm>
            <a:off x="7410450" y="4295035"/>
            <a:ext cx="0" cy="15533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AFDD68D-C606-5049-30D3-E1D5891AA08D}"/>
              </a:ext>
            </a:extLst>
          </p:cNvPr>
          <p:cNvCxnSpPr>
            <a:cxnSpLocks/>
          </p:cNvCxnSpPr>
          <p:nvPr/>
        </p:nvCxnSpPr>
        <p:spPr>
          <a:xfrm>
            <a:off x="9934575" y="4295035"/>
            <a:ext cx="0" cy="15533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42018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688896" y="0"/>
            <a:ext cx="10515600" cy="853406"/>
          </a:xfrm>
        </p:spPr>
        <p:txBody>
          <a:bodyPr>
            <a:noAutofit/>
          </a:bodyPr>
          <a:lstStyle/>
          <a:p>
            <a:r>
              <a:rPr lang="en-IN" sz="2000" dirty="0">
                <a:effectLst/>
                <a:latin typeface="Calibri" panose="020F0502020204030204" pitchFamily="34" charset="0"/>
                <a:ea typeface="Calibri" panose="020F0502020204030204" pitchFamily="34" charset="0"/>
                <a:cs typeface="Times New Roman" panose="02020603050405020304" pitchFamily="18" charset="0"/>
              </a:rPr>
              <a:t>Check the first 5 IP address. Fist Ip will be from the client that request the ip address because they have sent the first tpc request from ip address before they assign ip address. Second on is the default gateway address to the other machine in same subnet</a:t>
            </a:r>
          </a:p>
          <a:p>
            <a:endParaRPr lang="en-IN" sz="2000" dirty="0"/>
          </a:p>
        </p:txBody>
      </p:sp>
      <p:pic>
        <p:nvPicPr>
          <p:cNvPr id="2" name="Picture 1">
            <a:extLst>
              <a:ext uri="{FF2B5EF4-FFF2-40B4-BE49-F238E27FC236}">
                <a16:creationId xmlns:a16="http://schemas.microsoft.com/office/drawing/2014/main" id="{4AE1E7CF-141B-F383-56F8-05EA500217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7162" y="853406"/>
            <a:ext cx="8437675" cy="5971022"/>
          </a:xfrm>
          <a:prstGeom prst="rect">
            <a:avLst/>
          </a:prstGeom>
        </p:spPr>
      </p:pic>
    </p:spTree>
    <p:extLst>
      <p:ext uri="{BB962C8B-B14F-4D97-AF65-F5344CB8AC3E}">
        <p14:creationId xmlns:p14="http://schemas.microsoft.com/office/powerpoint/2010/main" val="19792505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1015830" y="0"/>
            <a:ext cx="10515600" cy="741112"/>
          </a:xfrm>
        </p:spPr>
        <p:txBody>
          <a:bodyPr>
            <a:normAutofit/>
          </a:bodyPr>
          <a:lstStyle/>
          <a:p>
            <a:r>
              <a:rPr lang="en-IN" sz="2000" dirty="0">
                <a:effectLst/>
                <a:latin typeface="Calibri" panose="020F0502020204030204" pitchFamily="34" charset="0"/>
                <a:ea typeface="Calibri" panose="020F0502020204030204" pitchFamily="34" charset="0"/>
                <a:cs typeface="Times New Roman" panose="02020603050405020304" pitchFamily="18" charset="0"/>
              </a:rPr>
              <a:t>Third machine is the window machine and fourth will be also a window machine as we Expand the OS fingerprint. Seeing host detail tab, we will see it is WINDOW XP or window 5.1</a:t>
            </a:r>
            <a:endParaRPr lang="en-IN" sz="2000" dirty="0"/>
          </a:p>
        </p:txBody>
      </p:sp>
      <p:pic>
        <p:nvPicPr>
          <p:cNvPr id="2" name="Picture 1">
            <a:extLst>
              <a:ext uri="{FF2B5EF4-FFF2-40B4-BE49-F238E27FC236}">
                <a16:creationId xmlns:a16="http://schemas.microsoft.com/office/drawing/2014/main" id="{C53D7251-8D28-5533-A842-D4D2342337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0658" y="784888"/>
            <a:ext cx="8662385" cy="6073112"/>
          </a:xfrm>
          <a:prstGeom prst="rect">
            <a:avLst/>
          </a:prstGeom>
        </p:spPr>
      </p:pic>
    </p:spTree>
    <p:extLst>
      <p:ext uri="{BB962C8B-B14F-4D97-AF65-F5344CB8AC3E}">
        <p14:creationId xmlns:p14="http://schemas.microsoft.com/office/powerpoint/2010/main" val="1153067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645439" y="0"/>
            <a:ext cx="10515600" cy="805280"/>
          </a:xfrm>
        </p:spPr>
        <p:txBody>
          <a:bodyPr>
            <a:normAutofit/>
          </a:bodyPr>
          <a:lstStyle/>
          <a:p>
            <a:r>
              <a:rPr lang="en-IN" sz="2000" dirty="0">
                <a:effectLst/>
                <a:latin typeface="Calibri" panose="020F0502020204030204" pitchFamily="34" charset="0"/>
                <a:ea typeface="Calibri" panose="020F0502020204030204" pitchFamily="34" charset="0"/>
                <a:cs typeface="Times New Roman" panose="02020603050405020304" pitchFamily="18" charset="0"/>
              </a:rPr>
              <a:t>The next machine is the Linux machine based on OS fingerprint with NIC vendor is Samsung with host detail we can conclude it is Samsung galaxy phone</a:t>
            </a:r>
            <a:endParaRPr lang="en-IN" sz="2000" dirty="0"/>
          </a:p>
        </p:txBody>
      </p:sp>
      <p:pic>
        <p:nvPicPr>
          <p:cNvPr id="2" name="Picture 1">
            <a:extLst>
              <a:ext uri="{FF2B5EF4-FFF2-40B4-BE49-F238E27FC236}">
                <a16:creationId xmlns:a16="http://schemas.microsoft.com/office/drawing/2014/main" id="{03F9FD9F-E4CC-1B62-FBCE-B0A4048D4A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3861" y="625504"/>
            <a:ext cx="8784277" cy="6232496"/>
          </a:xfrm>
          <a:prstGeom prst="rect">
            <a:avLst/>
          </a:prstGeom>
        </p:spPr>
      </p:pic>
    </p:spTree>
    <p:extLst>
      <p:ext uri="{BB962C8B-B14F-4D97-AF65-F5344CB8AC3E}">
        <p14:creationId xmlns:p14="http://schemas.microsoft.com/office/powerpoint/2010/main" val="3299945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751236" y="0"/>
            <a:ext cx="10515600" cy="580691"/>
          </a:xfrm>
        </p:spPr>
        <p:txBody>
          <a:bodyPr>
            <a:noAutofit/>
          </a:bodyPr>
          <a:lstStyle/>
          <a:p>
            <a:r>
              <a:rPr lang="en-IN" sz="2000" dirty="0">
                <a:effectLst/>
                <a:latin typeface="Calibri" panose="020F0502020204030204" pitchFamily="34" charset="0"/>
                <a:ea typeface="Calibri" panose="020F0502020204030204" pitchFamily="34" charset="0"/>
                <a:cs typeface="Times New Roman" panose="02020603050405020304" pitchFamily="18" charset="0"/>
              </a:rPr>
              <a:t>Install the SURFICATA tool and type the following command to search through the PCAP file to get any ideal alerts </a:t>
            </a:r>
          </a:p>
          <a:p>
            <a:endParaRPr lang="en-IN" sz="2000" dirty="0"/>
          </a:p>
        </p:txBody>
      </p:sp>
      <p:pic>
        <p:nvPicPr>
          <p:cNvPr id="2" name="Picture 1">
            <a:extLst>
              <a:ext uri="{FF2B5EF4-FFF2-40B4-BE49-F238E27FC236}">
                <a16:creationId xmlns:a16="http://schemas.microsoft.com/office/drawing/2014/main" id="{A608FE17-034D-C048-4414-D5D445CBD1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3182" y="775503"/>
            <a:ext cx="9878128" cy="5885727"/>
          </a:xfrm>
          <a:prstGeom prst="rect">
            <a:avLst/>
          </a:prstGeom>
        </p:spPr>
      </p:pic>
    </p:spTree>
    <p:extLst>
      <p:ext uri="{BB962C8B-B14F-4D97-AF65-F5344CB8AC3E}">
        <p14:creationId xmlns:p14="http://schemas.microsoft.com/office/powerpoint/2010/main" val="41803872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838200" y="0"/>
            <a:ext cx="10515600" cy="671867"/>
          </a:xfrm>
        </p:spPr>
        <p:txBody>
          <a:bodyPr>
            <a:noAutofit/>
          </a:bodyPr>
          <a:lstStyle/>
          <a:p>
            <a:r>
              <a:rPr lang="en-IN" sz="2000" dirty="0">
                <a:effectLst/>
                <a:latin typeface="Calibri" panose="020F0502020204030204" pitchFamily="34" charset="0"/>
                <a:ea typeface="Calibri" panose="020F0502020204030204" pitchFamily="34" charset="0"/>
                <a:cs typeface="Times New Roman" panose="02020603050405020304" pitchFamily="18" charset="0"/>
              </a:rPr>
              <a:t>We can see multiple alerts from same signature triggering all the time i.e., 1:2017930:9 and altering the detection of generic trojan</a:t>
            </a:r>
            <a:endParaRPr lang="en-IN" sz="2000" dirty="0"/>
          </a:p>
        </p:txBody>
      </p:sp>
      <p:pic>
        <p:nvPicPr>
          <p:cNvPr id="2" name="Picture 1">
            <a:extLst>
              <a:ext uri="{FF2B5EF4-FFF2-40B4-BE49-F238E27FC236}">
                <a16:creationId xmlns:a16="http://schemas.microsoft.com/office/drawing/2014/main" id="{6E3F2AEE-856E-278B-9C32-2E33F30C2D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145893"/>
            <a:ext cx="10498124" cy="4872942"/>
          </a:xfrm>
          <a:prstGeom prst="rect">
            <a:avLst/>
          </a:prstGeom>
        </p:spPr>
      </p:pic>
    </p:spTree>
    <p:extLst>
      <p:ext uri="{BB962C8B-B14F-4D97-AF65-F5344CB8AC3E}">
        <p14:creationId xmlns:p14="http://schemas.microsoft.com/office/powerpoint/2010/main" val="17451188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838200" y="0"/>
            <a:ext cx="10515600" cy="1007532"/>
          </a:xfrm>
        </p:spPr>
        <p:txBody>
          <a:bodyPr>
            <a:noAutofit/>
          </a:bodyPr>
          <a:lstStyle/>
          <a:p>
            <a:r>
              <a:rPr lang="en-IN" sz="2000" dirty="0">
                <a:effectLst/>
                <a:latin typeface="Calibri" panose="020F0502020204030204" pitchFamily="34" charset="0"/>
                <a:ea typeface="Calibri" panose="020F0502020204030204" pitchFamily="34" charset="0"/>
                <a:cs typeface="Times New Roman" panose="02020603050405020304" pitchFamily="18" charset="0"/>
              </a:rPr>
              <a:t>The ip address of machine where trojan is detected by SURFICATA tool is 172.16.45.98 i.e., 4</a:t>
            </a:r>
            <a:r>
              <a:rPr lang="en-IN" sz="2000" baseline="30000" dirty="0">
                <a:effectLst/>
                <a:latin typeface="Calibri" panose="020F0502020204030204" pitchFamily="34" charset="0"/>
                <a:ea typeface="Calibri" panose="020F0502020204030204" pitchFamily="34" charset="0"/>
                <a:cs typeface="Times New Roman" panose="02020603050405020304" pitchFamily="18" charset="0"/>
              </a:rPr>
              <a:t>th</a:t>
            </a:r>
            <a:r>
              <a:rPr lang="en-IN" sz="2000" dirty="0">
                <a:effectLst/>
                <a:latin typeface="Calibri" panose="020F0502020204030204" pitchFamily="34" charset="0"/>
                <a:ea typeface="Calibri" panose="020F0502020204030204" pitchFamily="34" charset="0"/>
                <a:cs typeface="Times New Roman" panose="02020603050405020304" pitchFamily="18" charset="0"/>
              </a:rPr>
              <a:t> window target machine. SURFICATA alert is not specific it displays the probable machine to be infected. Thus, helps in further analysis on that host.</a:t>
            </a:r>
          </a:p>
          <a:p>
            <a:endParaRPr lang="en-IN" sz="2000" dirty="0"/>
          </a:p>
        </p:txBody>
      </p:sp>
      <p:pic>
        <p:nvPicPr>
          <p:cNvPr id="2" name="Picture 1">
            <a:extLst>
              <a:ext uri="{FF2B5EF4-FFF2-40B4-BE49-F238E27FC236}">
                <a16:creationId xmlns:a16="http://schemas.microsoft.com/office/drawing/2014/main" id="{064A560F-D92D-983D-0CE1-684900C1E5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3101" y="1192192"/>
            <a:ext cx="9489780" cy="5648028"/>
          </a:xfrm>
          <a:prstGeom prst="rect">
            <a:avLst/>
          </a:prstGeom>
        </p:spPr>
      </p:pic>
    </p:spTree>
    <p:extLst>
      <p:ext uri="{BB962C8B-B14F-4D97-AF65-F5344CB8AC3E}">
        <p14:creationId xmlns:p14="http://schemas.microsoft.com/office/powerpoint/2010/main" val="17013403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657014" y="0"/>
            <a:ext cx="10515600" cy="1215877"/>
          </a:xfrm>
        </p:spPr>
        <p:txBody>
          <a:bodyPr>
            <a:noAutofit/>
          </a:bodyPr>
          <a:lstStyle/>
          <a:p>
            <a:r>
              <a:rPr lang="en-IN" sz="2000" dirty="0">
                <a:effectLst/>
                <a:latin typeface="Calibri" panose="020F0502020204030204" pitchFamily="34" charset="0"/>
                <a:ea typeface="Calibri" panose="020F0502020204030204" pitchFamily="34" charset="0"/>
                <a:cs typeface="Times New Roman" panose="02020603050405020304" pitchFamily="18" charset="0"/>
              </a:rPr>
              <a:t>open file tab to see all the file uploaded and downloaded in this network, to see files/traffic from specific network search the file in search bar based on its ip. First file traffic for windows checking its network connectivity, second one is seen as external ip txt of this sandbox usually initiated by malware</a:t>
            </a:r>
            <a:endParaRPr lang="en-IN" sz="2000" dirty="0"/>
          </a:p>
        </p:txBody>
      </p:sp>
      <p:pic>
        <p:nvPicPr>
          <p:cNvPr id="2" name="Picture 1">
            <a:extLst>
              <a:ext uri="{FF2B5EF4-FFF2-40B4-BE49-F238E27FC236}">
                <a16:creationId xmlns:a16="http://schemas.microsoft.com/office/drawing/2014/main" id="{8B0BE1F3-009C-DED9-FAA3-785B398E4A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3248" y="1215877"/>
            <a:ext cx="9725504" cy="5642123"/>
          </a:xfrm>
          <a:prstGeom prst="rect">
            <a:avLst/>
          </a:prstGeom>
        </p:spPr>
      </p:pic>
    </p:spTree>
    <p:extLst>
      <p:ext uri="{BB962C8B-B14F-4D97-AF65-F5344CB8AC3E}">
        <p14:creationId xmlns:p14="http://schemas.microsoft.com/office/powerpoint/2010/main" val="8081502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738037" y="115211"/>
            <a:ext cx="10515600" cy="372143"/>
          </a:xfrm>
        </p:spPr>
        <p:txBody>
          <a:bodyPr>
            <a:normAutofit/>
          </a:bodyPr>
          <a:lstStyle/>
          <a:p>
            <a:r>
              <a:rPr lang="en-IN" sz="2000" dirty="0">
                <a:effectLst/>
                <a:latin typeface="Calibri" panose="020F0502020204030204" pitchFamily="34" charset="0"/>
                <a:ea typeface="Calibri" panose="020F0502020204030204" pitchFamily="34" charset="0"/>
                <a:cs typeface="Times New Roman" panose="02020603050405020304" pitchFamily="18" charset="0"/>
              </a:rPr>
              <a:t>Open the folder for third request service.teelepizza.com and check all the folders downloaded </a:t>
            </a:r>
          </a:p>
          <a:p>
            <a:endParaRPr lang="en-IN" sz="2000" dirty="0"/>
          </a:p>
        </p:txBody>
      </p:sp>
      <p:pic>
        <p:nvPicPr>
          <p:cNvPr id="2" name="Picture 1">
            <a:extLst>
              <a:ext uri="{FF2B5EF4-FFF2-40B4-BE49-F238E27FC236}">
                <a16:creationId xmlns:a16="http://schemas.microsoft.com/office/drawing/2014/main" id="{D035367D-F7E1-FC62-DD26-B5EFA859CB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0719" y="1157467"/>
            <a:ext cx="9621782" cy="4936603"/>
          </a:xfrm>
          <a:prstGeom prst="rect">
            <a:avLst/>
          </a:prstGeom>
        </p:spPr>
      </p:pic>
    </p:spTree>
    <p:extLst>
      <p:ext uri="{BB962C8B-B14F-4D97-AF65-F5344CB8AC3E}">
        <p14:creationId xmlns:p14="http://schemas.microsoft.com/office/powerpoint/2010/main" val="34897679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676155" y="0"/>
            <a:ext cx="10515600" cy="1775929"/>
          </a:xfrm>
        </p:spPr>
        <p:txBody>
          <a:bodyPr>
            <a:noAutofit/>
          </a:bodyPr>
          <a:lstStyle/>
          <a:p>
            <a:r>
              <a:rPr lang="en-IN" sz="2000" dirty="0">
                <a:effectLst/>
                <a:latin typeface="Calibri" panose="020F0502020204030204" pitchFamily="34" charset="0"/>
                <a:ea typeface="Calibri" panose="020F0502020204030204" pitchFamily="34" charset="0"/>
                <a:cs typeface="Times New Roman" panose="02020603050405020304" pitchFamily="18" charset="0"/>
              </a:rPr>
              <a:t>These are the file downloaded by this particular ip on port 80. We further analysis the file and its content to check for trojan. Like file gate.php.html have a certificate number which can be parse with OPENSSL. If search the certificate we will find that the certificate no will match in the zyklon http trojan with information of http user agent used by trojan which will match with the user agent of our host target machine i.e., BON ECHO (Firefox 2) confirming its infection with zyklon trojan</a:t>
            </a:r>
          </a:p>
          <a:p>
            <a:endParaRPr lang="en-IN" sz="2000" dirty="0"/>
          </a:p>
        </p:txBody>
      </p:sp>
      <p:pic>
        <p:nvPicPr>
          <p:cNvPr id="2" name="Picture 1">
            <a:extLst>
              <a:ext uri="{FF2B5EF4-FFF2-40B4-BE49-F238E27FC236}">
                <a16:creationId xmlns:a16="http://schemas.microsoft.com/office/drawing/2014/main" id="{137769A7-5E8E-9E31-4F2E-2C7CD89962E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630" y="2105024"/>
            <a:ext cx="11344466" cy="4674548"/>
          </a:xfrm>
          <a:prstGeom prst="rect">
            <a:avLst/>
          </a:prstGeom>
        </p:spPr>
      </p:pic>
    </p:spTree>
    <p:extLst>
      <p:ext uri="{BB962C8B-B14F-4D97-AF65-F5344CB8AC3E}">
        <p14:creationId xmlns:p14="http://schemas.microsoft.com/office/powerpoint/2010/main" val="40299641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100000">
              <a:schemeClr val="accent3">
                <a:lumMod val="89000"/>
              </a:schemeClr>
            </a:gs>
            <a:gs pos="10000">
              <a:schemeClr val="accent3">
                <a:lumMod val="89000"/>
              </a:schemeClr>
            </a:gs>
            <a:gs pos="100000">
              <a:schemeClr val="bg1">
                <a:lumMod val="85000"/>
              </a:schemeClr>
            </a:gs>
            <a:gs pos="87000">
              <a:schemeClr val="accent3">
                <a:lumMod val="70000"/>
              </a:schemeClr>
            </a:gs>
          </a:gsLst>
          <a:path path="circle">
            <a:fillToRect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42CD6-CD71-38E0-07DC-3AF3F82B98DF}"/>
              </a:ext>
            </a:extLst>
          </p:cNvPr>
          <p:cNvSpPr>
            <a:spLocks noGrp="1"/>
          </p:cNvSpPr>
          <p:nvPr>
            <p:ph type="title"/>
          </p:nvPr>
        </p:nvSpPr>
        <p:spPr/>
        <p:txBody>
          <a:bodyPr/>
          <a:lstStyle/>
          <a:p>
            <a:r>
              <a:rPr lang="en-US" dirty="0">
                <a:latin typeface="Perpetua Titling MT" panose="02020502060505020804" pitchFamily="18" charset="0"/>
              </a:rPr>
              <a:t>CONCLUSION</a:t>
            </a:r>
            <a:endParaRPr lang="en-IN" dirty="0">
              <a:latin typeface="Perpetua Titling MT" panose="02020502060505020804" pitchFamily="18" charset="0"/>
            </a:endParaRPr>
          </a:p>
        </p:txBody>
      </p:sp>
      <p:sp>
        <p:nvSpPr>
          <p:cNvPr id="3" name="Content Placeholder 2">
            <a:extLst>
              <a:ext uri="{FF2B5EF4-FFF2-40B4-BE49-F238E27FC236}">
                <a16:creationId xmlns:a16="http://schemas.microsoft.com/office/drawing/2014/main" id="{59D8D1C8-221F-7F38-D9D4-29429D39B004}"/>
              </a:ext>
            </a:extLst>
          </p:cNvPr>
          <p:cNvSpPr>
            <a:spLocks noGrp="1"/>
          </p:cNvSpPr>
          <p:nvPr>
            <p:ph idx="1"/>
          </p:nvPr>
        </p:nvSpPr>
        <p:spPr/>
        <p:txBody>
          <a:bodyPr>
            <a:normAutofit/>
          </a:bodyPr>
          <a:lstStyle/>
          <a:p>
            <a:r>
              <a:rPr lang="en-US" sz="2400" b="0" i="0" dirty="0">
                <a:solidFill>
                  <a:schemeClr val="tx1">
                    <a:lumMod val="95000"/>
                    <a:lumOff val="5000"/>
                  </a:schemeClr>
                </a:solidFill>
                <a:effectLst/>
                <a:latin typeface="Söhne"/>
              </a:rPr>
              <a:t>In conclusion, the implementation of a network miner tool to detect the operating system, sessions, and open ports through packet sniffing is a valuable technique for investigating network traffic. By analyzing the packets that are transmitted over the network, this tool can provide insights into the types of devices and systems that are present on the network, as well as any potential vulnerabilities that may exist. Furthermore, this tool can help identify potential security threats by detecting suspicious activity or unusual network behavior. Overall, the use of a network miner tool is an important aspect of network security and can help organizations better understand and protect their networks.</a:t>
            </a:r>
            <a:endParaRPr lang="en-IN" sz="2400" dirty="0">
              <a:solidFill>
                <a:schemeClr val="tx1">
                  <a:lumMod val="95000"/>
                  <a:lumOff val="5000"/>
                </a:schemeClr>
              </a:solidFill>
            </a:endParaRPr>
          </a:p>
        </p:txBody>
      </p:sp>
    </p:spTree>
    <p:extLst>
      <p:ext uri="{BB962C8B-B14F-4D97-AF65-F5344CB8AC3E}">
        <p14:creationId xmlns:p14="http://schemas.microsoft.com/office/powerpoint/2010/main" val="2676130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51B8242-4163-1CCA-7AA9-4DDBB9F8D0A5}"/>
              </a:ext>
            </a:extLst>
          </p:cNvPr>
          <p:cNvSpPr/>
          <p:nvPr/>
        </p:nvSpPr>
        <p:spPr>
          <a:xfrm rot="13926644">
            <a:off x="2069926" y="-745238"/>
            <a:ext cx="5365110" cy="966698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IN"/>
          </a:p>
        </p:txBody>
      </p:sp>
      <p:sp>
        <p:nvSpPr>
          <p:cNvPr id="3" name="Content Placeholder 2">
            <a:extLst>
              <a:ext uri="{FF2B5EF4-FFF2-40B4-BE49-F238E27FC236}">
                <a16:creationId xmlns:a16="http://schemas.microsoft.com/office/drawing/2014/main" id="{670AC1E7-00B1-4C02-6683-87274C82408B}"/>
              </a:ext>
            </a:extLst>
          </p:cNvPr>
          <p:cNvSpPr>
            <a:spLocks noGrp="1"/>
          </p:cNvSpPr>
          <p:nvPr>
            <p:ph idx="1"/>
          </p:nvPr>
        </p:nvSpPr>
        <p:spPr>
          <a:xfrm>
            <a:off x="266218" y="1825625"/>
            <a:ext cx="5706319" cy="4351338"/>
          </a:xfrm>
        </p:spPr>
        <p:txBody>
          <a:bodyPr>
            <a:normAutofit/>
          </a:bodyPr>
          <a:lstStyle/>
          <a:p>
            <a:r>
              <a:rPr lang="en-US" sz="2000" b="0" i="0" dirty="0">
                <a:solidFill>
                  <a:srgbClr val="374151"/>
                </a:solidFill>
                <a:effectLst/>
                <a:latin typeface="Söhne"/>
              </a:rPr>
              <a:t>NetworkMiner is a free network forensic analysis tool that is used to capture and analyze network traffic. users can capture traffic in real-time or import previously captured traffic from PCAP files. The tool then analyzes the traffic to extract various pieces of information, such as the source and destination IP addresses, port numbers, and protocols.</a:t>
            </a:r>
          </a:p>
          <a:p>
            <a:r>
              <a:rPr lang="en-US" sz="2000" b="0" i="0" dirty="0">
                <a:solidFill>
                  <a:srgbClr val="374151"/>
                </a:solidFill>
                <a:effectLst/>
                <a:latin typeface="Söhne"/>
              </a:rPr>
              <a:t>NetworkMiner can also extract files from network traffic, including images, documents, and other types of data. This feature makes it a useful tool for investigating security incidents and analyzing network activity.</a:t>
            </a:r>
            <a:endParaRPr lang="en-IN" sz="2000" dirty="0"/>
          </a:p>
        </p:txBody>
      </p:sp>
      <p:sp>
        <p:nvSpPr>
          <p:cNvPr id="2" name="Title 1">
            <a:extLst>
              <a:ext uri="{FF2B5EF4-FFF2-40B4-BE49-F238E27FC236}">
                <a16:creationId xmlns:a16="http://schemas.microsoft.com/office/drawing/2014/main" id="{4DBF75C3-4ADB-240A-5F3B-402F399B7B86}"/>
              </a:ext>
            </a:extLst>
          </p:cNvPr>
          <p:cNvSpPr>
            <a:spLocks noGrp="1"/>
          </p:cNvSpPr>
          <p:nvPr>
            <p:ph type="title"/>
          </p:nvPr>
        </p:nvSpPr>
        <p:spPr>
          <a:xfrm>
            <a:off x="-83454" y="396968"/>
            <a:ext cx="10515600" cy="1325563"/>
          </a:xfrm>
        </p:spPr>
        <p:txBody>
          <a:bodyPr>
            <a:normAutofit/>
          </a:bodyPr>
          <a:lstStyle/>
          <a:p>
            <a:r>
              <a:rPr lang="en-US" sz="3600" dirty="0">
                <a:latin typeface="Perpetua Titling MT" panose="02020502060505020804" pitchFamily="18" charset="0"/>
              </a:rPr>
              <a:t>What is network minor</a:t>
            </a:r>
            <a:br>
              <a:rPr lang="en-US" sz="3600" dirty="0">
                <a:latin typeface="Perpetua Titling MT" panose="02020502060505020804" pitchFamily="18" charset="0"/>
              </a:rPr>
            </a:br>
            <a:r>
              <a:rPr lang="en-US" sz="3600" dirty="0">
                <a:latin typeface="Perpetua Titling MT" panose="02020502060505020804" pitchFamily="18" charset="0"/>
              </a:rPr>
              <a:t>tool</a:t>
            </a:r>
            <a:endParaRPr lang="en-IN" sz="3600" dirty="0">
              <a:latin typeface="Perpetua Titling MT" panose="02020502060505020804" pitchFamily="18" charset="0"/>
            </a:endParaRPr>
          </a:p>
        </p:txBody>
      </p:sp>
      <p:sp>
        <p:nvSpPr>
          <p:cNvPr id="5" name="Arrow: Pentagon 4">
            <a:extLst>
              <a:ext uri="{FF2B5EF4-FFF2-40B4-BE49-F238E27FC236}">
                <a16:creationId xmlns:a16="http://schemas.microsoft.com/office/drawing/2014/main" id="{B33634A2-41A4-BC76-2D9C-DBEDCBA133CD}"/>
              </a:ext>
            </a:extLst>
          </p:cNvPr>
          <p:cNvSpPr/>
          <p:nvPr/>
        </p:nvSpPr>
        <p:spPr>
          <a:xfrm rot="8526965">
            <a:off x="6574220" y="1912714"/>
            <a:ext cx="7830052" cy="242268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Arrow: Pentagon 5">
            <a:extLst>
              <a:ext uri="{FF2B5EF4-FFF2-40B4-BE49-F238E27FC236}">
                <a16:creationId xmlns:a16="http://schemas.microsoft.com/office/drawing/2014/main" id="{27E6ACE6-F10A-2AC2-1BF7-5C295472E6E0}"/>
              </a:ext>
            </a:extLst>
          </p:cNvPr>
          <p:cNvSpPr/>
          <p:nvPr/>
        </p:nvSpPr>
        <p:spPr>
          <a:xfrm rot="8526965">
            <a:off x="6434828" y="-687637"/>
            <a:ext cx="6348627" cy="242268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Pentagon 10">
            <a:extLst>
              <a:ext uri="{FF2B5EF4-FFF2-40B4-BE49-F238E27FC236}">
                <a16:creationId xmlns:a16="http://schemas.microsoft.com/office/drawing/2014/main" id="{AF6D19DF-C704-FA30-4C66-755010BC2399}"/>
              </a:ext>
            </a:extLst>
          </p:cNvPr>
          <p:cNvSpPr/>
          <p:nvPr/>
        </p:nvSpPr>
        <p:spPr>
          <a:xfrm rot="8526965">
            <a:off x="6414920" y="-687637"/>
            <a:ext cx="6348627" cy="242268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4" name="Group 13">
            <a:extLst>
              <a:ext uri="{FF2B5EF4-FFF2-40B4-BE49-F238E27FC236}">
                <a16:creationId xmlns:a16="http://schemas.microsoft.com/office/drawing/2014/main" id="{0C7E5AF0-C689-A999-5675-3B7230D726D1}"/>
              </a:ext>
            </a:extLst>
          </p:cNvPr>
          <p:cNvGrpSpPr/>
          <p:nvPr/>
        </p:nvGrpSpPr>
        <p:grpSpPr>
          <a:xfrm>
            <a:off x="6168248" y="-602982"/>
            <a:ext cx="9751945" cy="6408066"/>
            <a:chOff x="6168248" y="-602982"/>
            <a:chExt cx="9751945" cy="6408066"/>
          </a:xfrm>
          <a:blipFill dpi="0" rotWithShape="1">
            <a:blip r:embed="rId2"/>
            <a:srcRect/>
            <a:tile tx="0" ty="2476500" sx="100000" sy="100000" flip="none" algn="tl"/>
          </a:blipFill>
        </p:grpSpPr>
        <p:sp>
          <p:nvSpPr>
            <p:cNvPr id="7" name="Arrow: Pentagon 6">
              <a:extLst>
                <a:ext uri="{FF2B5EF4-FFF2-40B4-BE49-F238E27FC236}">
                  <a16:creationId xmlns:a16="http://schemas.microsoft.com/office/drawing/2014/main" id="{90D0A62F-C4CA-B2A2-31F5-96F0C4B7BD51}"/>
                </a:ext>
              </a:extLst>
            </p:cNvPr>
            <p:cNvSpPr/>
            <p:nvPr/>
          </p:nvSpPr>
          <p:spPr>
            <a:xfrm rot="8526965">
              <a:off x="9571566" y="3382395"/>
              <a:ext cx="6348627" cy="2422689"/>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rrow: Pentagon 11">
              <a:extLst>
                <a:ext uri="{FF2B5EF4-FFF2-40B4-BE49-F238E27FC236}">
                  <a16:creationId xmlns:a16="http://schemas.microsoft.com/office/drawing/2014/main" id="{B330D428-4796-8F5E-DBF7-7379DB12E675}"/>
                </a:ext>
              </a:extLst>
            </p:cNvPr>
            <p:cNvSpPr/>
            <p:nvPr/>
          </p:nvSpPr>
          <p:spPr>
            <a:xfrm rot="8526965">
              <a:off x="6325917" y="1997929"/>
              <a:ext cx="8107599" cy="2422689"/>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rrow: Pentagon 12">
              <a:extLst>
                <a:ext uri="{FF2B5EF4-FFF2-40B4-BE49-F238E27FC236}">
                  <a16:creationId xmlns:a16="http://schemas.microsoft.com/office/drawing/2014/main" id="{93FE4FDA-AA88-FC07-7B45-8077DB284145}"/>
                </a:ext>
              </a:extLst>
            </p:cNvPr>
            <p:cNvSpPr/>
            <p:nvPr/>
          </p:nvSpPr>
          <p:spPr>
            <a:xfrm rot="8526965">
              <a:off x="6168248" y="-602982"/>
              <a:ext cx="6624351" cy="2422689"/>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39227519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DA2760-0B3F-E68C-65AA-6E9452ED301C}"/>
              </a:ext>
            </a:extLst>
          </p:cNvPr>
          <p:cNvSpPr>
            <a:spLocks noGrp="1"/>
          </p:cNvSpPr>
          <p:nvPr>
            <p:ph idx="1"/>
          </p:nvPr>
        </p:nvSpPr>
        <p:spPr>
          <a:xfrm>
            <a:off x="4051138" y="3981691"/>
            <a:ext cx="3448291" cy="1006997"/>
          </a:xfrm>
        </p:spPr>
        <p:txBody>
          <a:bodyPr>
            <a:normAutofit/>
          </a:bodyPr>
          <a:lstStyle/>
          <a:p>
            <a:pPr marL="0" indent="0" algn="ctr">
              <a:buNone/>
            </a:pPr>
            <a:r>
              <a:rPr lang="en-US" sz="4400" b="1" u="sng" dirty="0"/>
              <a:t>THANK YOU</a:t>
            </a:r>
            <a:endParaRPr lang="en-IN" sz="4400" b="1" u="sng" dirty="0"/>
          </a:p>
        </p:txBody>
      </p:sp>
      <p:pic>
        <p:nvPicPr>
          <p:cNvPr id="5" name="Picture 4">
            <a:extLst>
              <a:ext uri="{FF2B5EF4-FFF2-40B4-BE49-F238E27FC236}">
                <a16:creationId xmlns:a16="http://schemas.microsoft.com/office/drawing/2014/main" id="{FEDE449D-0EBA-6701-BB64-6B3EDA68DD5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4193" y="335508"/>
            <a:ext cx="7827638" cy="3646183"/>
          </a:xfrm>
          <a:prstGeom prst="rect">
            <a:avLst/>
          </a:prstGeom>
          <a:noFill/>
        </p:spPr>
      </p:pic>
    </p:spTree>
    <p:extLst>
      <p:ext uri="{BB962C8B-B14F-4D97-AF65-F5344CB8AC3E}">
        <p14:creationId xmlns:p14="http://schemas.microsoft.com/office/powerpoint/2010/main" val="605772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8C7BB167-94AB-A953-6AAB-CDE1139323CB}"/>
              </a:ext>
            </a:extLst>
          </p:cNvPr>
          <p:cNvSpPr/>
          <p:nvPr/>
        </p:nvSpPr>
        <p:spPr>
          <a:xfrm>
            <a:off x="6007260" y="0"/>
            <a:ext cx="8565267" cy="6830047"/>
          </a:xfrm>
          <a:prstGeom prst="parallelogram">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EC812BF7-4E56-AF9A-0B2C-2E386CAFA52E}"/>
              </a:ext>
            </a:extLst>
          </p:cNvPr>
          <p:cNvSpPr>
            <a:spLocks noGrp="1"/>
          </p:cNvSpPr>
          <p:nvPr>
            <p:ph type="title"/>
          </p:nvPr>
        </p:nvSpPr>
        <p:spPr/>
        <p:txBody>
          <a:bodyPr>
            <a:normAutofit/>
          </a:bodyPr>
          <a:lstStyle/>
          <a:p>
            <a:r>
              <a:rPr lang="en-US" sz="4000" dirty="0">
                <a:latin typeface="Perpetua Titling MT" panose="02020502060505020804" pitchFamily="18" charset="0"/>
              </a:rPr>
              <a:t>WHERE TO USE?</a:t>
            </a:r>
            <a:endParaRPr lang="en-IN" sz="4000" dirty="0">
              <a:latin typeface="Perpetua Titling MT" panose="02020502060505020804" pitchFamily="18" charset="0"/>
            </a:endParaRPr>
          </a:p>
        </p:txBody>
      </p:sp>
      <p:sp>
        <p:nvSpPr>
          <p:cNvPr id="3" name="Content Placeholder 2">
            <a:extLst>
              <a:ext uri="{FF2B5EF4-FFF2-40B4-BE49-F238E27FC236}">
                <a16:creationId xmlns:a16="http://schemas.microsoft.com/office/drawing/2014/main" id="{A9314EF8-CC69-4143-E145-B58D4C0266E1}"/>
              </a:ext>
            </a:extLst>
          </p:cNvPr>
          <p:cNvSpPr>
            <a:spLocks noGrp="1"/>
          </p:cNvSpPr>
          <p:nvPr>
            <p:ph idx="1"/>
          </p:nvPr>
        </p:nvSpPr>
        <p:spPr>
          <a:xfrm>
            <a:off x="838200" y="2071868"/>
            <a:ext cx="10515600" cy="4649773"/>
          </a:xfrm>
        </p:spPr>
        <p:txBody>
          <a:bodyPr>
            <a:normAutofit/>
          </a:bodyPr>
          <a:lstStyle/>
          <a:p>
            <a:r>
              <a:rPr lang="en-IN" sz="2000" b="0" i="0" dirty="0">
                <a:solidFill>
                  <a:srgbClr val="374151"/>
                </a:solidFill>
                <a:effectLst/>
                <a:latin typeface="Söhne"/>
              </a:rPr>
              <a:t>Network monitoring: </a:t>
            </a:r>
            <a:r>
              <a:rPr lang="en-US" sz="2000" b="0" i="0" dirty="0">
                <a:solidFill>
                  <a:srgbClr val="374151"/>
                </a:solidFill>
                <a:effectLst/>
                <a:latin typeface="Söhne"/>
              </a:rPr>
              <a:t>monitor network activity and identify potential issues like suspicious traffic patterns or unauthorized access attempts. to monitor network performance and identify issue </a:t>
            </a:r>
            <a:r>
              <a:rPr lang="en-US" sz="2000" dirty="0">
                <a:solidFill>
                  <a:srgbClr val="374151"/>
                </a:solidFill>
                <a:latin typeface="Söhne"/>
              </a:rPr>
              <a:t>that may </a:t>
            </a:r>
            <a:r>
              <a:rPr lang="en-US" sz="2000" b="0" i="0" dirty="0">
                <a:solidFill>
                  <a:srgbClr val="374151"/>
                </a:solidFill>
                <a:effectLst/>
                <a:latin typeface="Söhne"/>
              </a:rPr>
              <a:t>affect network performance.</a:t>
            </a:r>
          </a:p>
          <a:p>
            <a:endParaRPr lang="en-IN" sz="2000" b="0" i="0" dirty="0">
              <a:solidFill>
                <a:srgbClr val="374151"/>
              </a:solidFill>
              <a:effectLst/>
              <a:latin typeface="Söhne"/>
            </a:endParaRPr>
          </a:p>
          <a:p>
            <a:r>
              <a:rPr lang="en-IN" sz="2000" b="0" i="0" dirty="0">
                <a:solidFill>
                  <a:srgbClr val="374151"/>
                </a:solidFill>
                <a:effectLst/>
                <a:latin typeface="Söhne"/>
              </a:rPr>
              <a:t>Network forensics: </a:t>
            </a:r>
            <a:r>
              <a:rPr lang="en-US" sz="2000" b="0" i="0" dirty="0">
                <a:solidFill>
                  <a:srgbClr val="374151"/>
                </a:solidFill>
                <a:effectLst/>
                <a:latin typeface="Söhne"/>
              </a:rPr>
              <a:t>to analyze network traffic and identify potential security incidents/attack for ex. </a:t>
            </a:r>
            <a:r>
              <a:rPr lang="en-IN" sz="2000" b="0" i="0" dirty="0">
                <a:solidFill>
                  <a:srgbClr val="374151"/>
                </a:solidFill>
                <a:effectLst/>
                <a:latin typeface="Söhne"/>
              </a:rPr>
              <a:t>malware infections </a:t>
            </a:r>
            <a:r>
              <a:rPr lang="en-US" sz="2000" b="0" i="0" dirty="0">
                <a:solidFill>
                  <a:srgbClr val="374151"/>
                </a:solidFill>
                <a:effectLst/>
                <a:latin typeface="Söhne"/>
              </a:rPr>
              <a:t>and investigate the cause of network issues or outages.</a:t>
            </a:r>
          </a:p>
          <a:p>
            <a:endParaRPr lang="en-US" sz="2000" b="0" i="0" dirty="0">
              <a:solidFill>
                <a:srgbClr val="374151"/>
              </a:solidFill>
              <a:effectLst/>
              <a:latin typeface="Söhne"/>
            </a:endParaRPr>
          </a:p>
          <a:p>
            <a:r>
              <a:rPr lang="en-IN" sz="2000" b="0" i="0" dirty="0">
                <a:solidFill>
                  <a:srgbClr val="374151"/>
                </a:solidFill>
                <a:effectLst/>
                <a:latin typeface="Söhne"/>
              </a:rPr>
              <a:t>Incident response: </a:t>
            </a:r>
            <a:r>
              <a:rPr lang="en-US" sz="2000" b="0" i="0" dirty="0">
                <a:solidFill>
                  <a:srgbClr val="374151"/>
                </a:solidFill>
                <a:effectLst/>
                <a:latin typeface="Söhne"/>
              </a:rPr>
              <a:t>respond to security incidents by analyzing network traffic to identify the source of an attack and the data that was stolen or compromised. </a:t>
            </a:r>
          </a:p>
          <a:p>
            <a:endParaRPr lang="en-US" sz="2000" b="0" i="0" dirty="0">
              <a:solidFill>
                <a:srgbClr val="374151"/>
              </a:solidFill>
              <a:effectLst/>
              <a:latin typeface="Söhne"/>
            </a:endParaRPr>
          </a:p>
          <a:p>
            <a:r>
              <a:rPr lang="en-IN" sz="2000" b="0" i="0" dirty="0">
                <a:solidFill>
                  <a:srgbClr val="374151"/>
                </a:solidFill>
                <a:effectLst/>
                <a:latin typeface="Söhne"/>
              </a:rPr>
              <a:t>Malware analysis: </a:t>
            </a:r>
            <a:r>
              <a:rPr lang="en-US" sz="2000" b="0" i="0" dirty="0">
                <a:solidFill>
                  <a:srgbClr val="374151"/>
                </a:solidFill>
                <a:effectLst/>
                <a:latin typeface="Söhne"/>
              </a:rPr>
              <a:t>identify malware infections, as well as to extract malware samples for further analysis. </a:t>
            </a:r>
          </a:p>
          <a:p>
            <a:endParaRPr lang="en-IN" dirty="0"/>
          </a:p>
        </p:txBody>
      </p:sp>
    </p:spTree>
    <p:extLst>
      <p:ext uri="{BB962C8B-B14F-4D97-AF65-F5344CB8AC3E}">
        <p14:creationId xmlns:p14="http://schemas.microsoft.com/office/powerpoint/2010/main" val="3052668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130" name="Picture 10" descr="Abstract Network Stock Photo - Download Image Now - Connection, Computer  Network, Single Line - iStock">
            <a:extLst>
              <a:ext uri="{FF2B5EF4-FFF2-40B4-BE49-F238E27FC236}">
                <a16:creationId xmlns:a16="http://schemas.microsoft.com/office/drawing/2014/main" id="{D45EFC73-8BED-FDDF-CC04-0CF80772CF4A}"/>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1000"/>
                    </a14:imgEffect>
                    <a14:imgEffect>
                      <a14:colorTemperature colorTemp="5805"/>
                    </a14:imgEffect>
                    <a14:imgEffect>
                      <a14:saturation sat="65000"/>
                    </a14:imgEffect>
                    <a14:imgEffect>
                      <a14:brightnessContrast bright="-54000" contrast="15000"/>
                    </a14:imgEffect>
                  </a14:imgLayer>
                </a14:imgProps>
              </a:ext>
              <a:ext uri="{28A0092B-C50C-407E-A947-70E740481C1C}">
                <a14:useLocalDpi xmlns:a14="http://schemas.microsoft.com/office/drawing/2010/main" val="0"/>
              </a:ext>
            </a:extLst>
          </a:blip>
          <a:srcRect/>
          <a:stretch>
            <a:fillRect/>
          </a:stretch>
        </p:blipFill>
        <p:spPr bwMode="auto">
          <a:xfrm>
            <a:off x="860383" y="0"/>
            <a:ext cx="12192000" cy="685662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AB89C0E-7574-40FA-AE27-69C242F01FB5}"/>
              </a:ext>
            </a:extLst>
          </p:cNvPr>
          <p:cNvSpPr>
            <a:spLocks noGrp="1"/>
          </p:cNvSpPr>
          <p:nvPr>
            <p:ph type="title"/>
          </p:nvPr>
        </p:nvSpPr>
        <p:spPr>
          <a:xfrm>
            <a:off x="375212" y="365125"/>
            <a:ext cx="10515600" cy="1325563"/>
          </a:xfrm>
        </p:spPr>
        <p:txBody>
          <a:bodyPr/>
          <a:lstStyle/>
          <a:p>
            <a:pPr algn="ctr"/>
            <a:r>
              <a:rPr lang="en-US" dirty="0">
                <a:solidFill>
                  <a:schemeClr val="bg1"/>
                </a:solidFill>
                <a:latin typeface="Perpetua Titling MT" panose="02020502060505020804" pitchFamily="18" charset="0"/>
              </a:rPr>
              <a:t>How it work ?</a:t>
            </a:r>
            <a:endParaRPr lang="en-IN" dirty="0">
              <a:solidFill>
                <a:schemeClr val="bg1"/>
              </a:solidFill>
              <a:latin typeface="Perpetua Titling MT" panose="02020502060505020804" pitchFamily="18" charset="0"/>
            </a:endParaRPr>
          </a:p>
        </p:txBody>
      </p:sp>
      <p:sp>
        <p:nvSpPr>
          <p:cNvPr id="3" name="Content Placeholder 2">
            <a:extLst>
              <a:ext uri="{FF2B5EF4-FFF2-40B4-BE49-F238E27FC236}">
                <a16:creationId xmlns:a16="http://schemas.microsoft.com/office/drawing/2014/main" id="{1953367F-8682-4DFE-76B6-E8BB60145DDC}"/>
              </a:ext>
            </a:extLst>
          </p:cNvPr>
          <p:cNvSpPr>
            <a:spLocks noGrp="1"/>
          </p:cNvSpPr>
          <p:nvPr>
            <p:ph idx="1"/>
          </p:nvPr>
        </p:nvSpPr>
        <p:spPr>
          <a:xfrm>
            <a:off x="375212" y="2141537"/>
            <a:ext cx="6361253" cy="4351338"/>
          </a:xfrm>
        </p:spPr>
        <p:txBody>
          <a:bodyPr/>
          <a:lstStyle/>
          <a:p>
            <a:r>
              <a:rPr lang="en-IN" b="0" i="0" dirty="0">
                <a:solidFill>
                  <a:schemeClr val="bg1"/>
                </a:solidFill>
                <a:effectLst/>
                <a:latin typeface="Söhne"/>
              </a:rPr>
              <a:t>Capture network traffic: </a:t>
            </a:r>
          </a:p>
          <a:p>
            <a:r>
              <a:rPr lang="en-IN" b="0" i="0" dirty="0">
                <a:solidFill>
                  <a:schemeClr val="bg1"/>
                </a:solidFill>
                <a:effectLst/>
                <a:latin typeface="Söhne"/>
              </a:rPr>
              <a:t>Analyze packet data: </a:t>
            </a:r>
            <a:endParaRPr lang="en-IN" dirty="0">
              <a:solidFill>
                <a:schemeClr val="bg1"/>
              </a:solidFill>
              <a:latin typeface="Söhne"/>
            </a:endParaRPr>
          </a:p>
          <a:p>
            <a:r>
              <a:rPr lang="en-US" b="0" i="0" dirty="0">
                <a:solidFill>
                  <a:schemeClr val="bg1"/>
                </a:solidFill>
                <a:effectLst/>
                <a:latin typeface="Söhne"/>
              </a:rPr>
              <a:t>Display data in a user-friendly format:</a:t>
            </a:r>
            <a:endParaRPr lang="en-IN" b="0" i="0" dirty="0">
              <a:solidFill>
                <a:schemeClr val="bg1"/>
              </a:solidFill>
              <a:effectLst/>
              <a:latin typeface="Söhne"/>
            </a:endParaRPr>
          </a:p>
          <a:p>
            <a:r>
              <a:rPr lang="en-US" b="0" i="0" dirty="0">
                <a:solidFill>
                  <a:schemeClr val="bg1"/>
                </a:solidFill>
                <a:effectLst/>
                <a:latin typeface="Söhne"/>
              </a:rPr>
              <a:t>Extract files from network traffic:</a:t>
            </a:r>
            <a:endParaRPr lang="en-IN" b="0" i="0" dirty="0">
              <a:solidFill>
                <a:schemeClr val="bg1"/>
              </a:solidFill>
              <a:effectLst/>
              <a:latin typeface="Söhne"/>
            </a:endParaRPr>
          </a:p>
          <a:p>
            <a:r>
              <a:rPr lang="en-IN" b="0" i="0" dirty="0">
                <a:solidFill>
                  <a:schemeClr val="bg1"/>
                </a:solidFill>
                <a:effectLst/>
                <a:latin typeface="Söhne"/>
              </a:rPr>
              <a:t>Further analysis and investigation: </a:t>
            </a:r>
            <a:endParaRPr lang="en-IN" dirty="0">
              <a:solidFill>
                <a:schemeClr val="bg1"/>
              </a:solidFill>
              <a:latin typeface="Söhne"/>
            </a:endParaRPr>
          </a:p>
        </p:txBody>
      </p:sp>
    </p:spTree>
    <p:extLst>
      <p:ext uri="{BB962C8B-B14F-4D97-AF65-F5344CB8AC3E}">
        <p14:creationId xmlns:p14="http://schemas.microsoft.com/office/powerpoint/2010/main" val="3787430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alpha val="83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512EC-376F-2458-1DE9-5201F2AEFA45}"/>
              </a:ext>
            </a:extLst>
          </p:cNvPr>
          <p:cNvSpPr>
            <a:spLocks noGrp="1"/>
          </p:cNvSpPr>
          <p:nvPr>
            <p:ph type="title"/>
          </p:nvPr>
        </p:nvSpPr>
        <p:spPr/>
        <p:txBody>
          <a:bodyPr/>
          <a:lstStyle/>
          <a:p>
            <a:pPr algn="ctr"/>
            <a:r>
              <a:rPr lang="en-US" dirty="0">
                <a:solidFill>
                  <a:schemeClr val="bg1"/>
                </a:solidFill>
                <a:latin typeface="Perpetua Titling MT" panose="02020502060505020804" pitchFamily="18" charset="0"/>
              </a:rPr>
              <a:t>Other tools </a:t>
            </a:r>
            <a:endParaRPr lang="en-IN" dirty="0">
              <a:solidFill>
                <a:schemeClr val="bg1"/>
              </a:solidFill>
              <a:latin typeface="Perpetua Titling MT" panose="02020502060505020804" pitchFamily="18" charset="0"/>
            </a:endParaRPr>
          </a:p>
        </p:txBody>
      </p:sp>
      <p:graphicFrame>
        <p:nvGraphicFramePr>
          <p:cNvPr id="4" name="Content Placeholder 3">
            <a:extLst>
              <a:ext uri="{FF2B5EF4-FFF2-40B4-BE49-F238E27FC236}">
                <a16:creationId xmlns:a16="http://schemas.microsoft.com/office/drawing/2014/main" id="{DF127A76-7FCB-8A18-14FD-EC2EDA7CB2C9}"/>
              </a:ext>
            </a:extLst>
          </p:cNvPr>
          <p:cNvGraphicFramePr>
            <a:graphicFrameLocks noGrp="1"/>
          </p:cNvGraphicFramePr>
          <p:nvPr>
            <p:ph idx="1"/>
            <p:extLst>
              <p:ext uri="{D42A27DB-BD31-4B8C-83A1-F6EECF244321}">
                <p14:modId xmlns:p14="http://schemas.microsoft.com/office/powerpoint/2010/main" val="2470204793"/>
              </p:ext>
            </p:extLst>
          </p:nvPr>
        </p:nvGraphicFramePr>
        <p:xfrm>
          <a:off x="838200" y="1519679"/>
          <a:ext cx="10515600" cy="49731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61458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100000">
              <a:schemeClr val="accent3">
                <a:lumMod val="89000"/>
              </a:schemeClr>
            </a:gs>
            <a:gs pos="0">
              <a:schemeClr val="accent3">
                <a:lumMod val="89000"/>
              </a:schemeClr>
            </a:gs>
            <a:gs pos="0">
              <a:schemeClr val="accent3">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75E48-FC10-8AFD-0677-51A982F675B4}"/>
              </a:ext>
            </a:extLst>
          </p:cNvPr>
          <p:cNvSpPr>
            <a:spLocks noGrp="1"/>
          </p:cNvSpPr>
          <p:nvPr>
            <p:ph type="title"/>
          </p:nvPr>
        </p:nvSpPr>
        <p:spPr/>
        <p:txBody>
          <a:bodyPr>
            <a:normAutofit/>
          </a:bodyPr>
          <a:lstStyle/>
          <a:p>
            <a:r>
              <a:rPr lang="en-US" sz="4000" dirty="0">
                <a:latin typeface="Perpetua Titling MT" panose="02020502060505020804" pitchFamily="18" charset="0"/>
              </a:rPr>
              <a:t>Target system description</a:t>
            </a:r>
            <a:endParaRPr lang="en-IN" sz="4000" dirty="0">
              <a:latin typeface="Perpetua Titling MT" panose="02020502060505020804" pitchFamily="18" charset="0"/>
            </a:endParaRPr>
          </a:p>
        </p:txBody>
      </p:sp>
      <p:sp>
        <p:nvSpPr>
          <p:cNvPr id="3" name="Content Placeholder 2">
            <a:extLst>
              <a:ext uri="{FF2B5EF4-FFF2-40B4-BE49-F238E27FC236}">
                <a16:creationId xmlns:a16="http://schemas.microsoft.com/office/drawing/2014/main" id="{0BABD13F-9556-4AB5-5593-B055DAC42D39}"/>
              </a:ext>
            </a:extLst>
          </p:cNvPr>
          <p:cNvSpPr>
            <a:spLocks noGrp="1"/>
          </p:cNvSpPr>
          <p:nvPr>
            <p:ph idx="1"/>
          </p:nvPr>
        </p:nvSpPr>
        <p:spPr>
          <a:xfrm>
            <a:off x="762000" y="1825625"/>
            <a:ext cx="6692096" cy="4351338"/>
          </a:xfrm>
        </p:spPr>
        <p:txBody>
          <a:bodyPr>
            <a:normAutofit/>
          </a:bodyPr>
          <a:lstStyle/>
          <a:p>
            <a:pPr marL="0" indent="0">
              <a:buNone/>
            </a:pPr>
            <a:r>
              <a:rPr lang="en-US" sz="2400" dirty="0"/>
              <a:t>Here the target system considers to do this project are 2 machines, they are-</a:t>
            </a:r>
          </a:p>
          <a:p>
            <a:pPr marL="0" indent="0">
              <a:buNone/>
            </a:pPr>
            <a:endParaRPr lang="en-US" sz="2400" dirty="0"/>
          </a:p>
          <a:p>
            <a:pPr marL="0" indent="0">
              <a:buNone/>
            </a:pPr>
            <a:r>
              <a:rPr lang="en-US" sz="2400" dirty="0"/>
              <a:t> • First one is host window the software is running on i.e., my laptop</a:t>
            </a:r>
          </a:p>
          <a:p>
            <a:pPr marL="0" indent="0">
              <a:buNone/>
            </a:pPr>
            <a:endParaRPr lang="en-US" sz="2400" dirty="0"/>
          </a:p>
          <a:p>
            <a:pPr marL="0" indent="0">
              <a:buNone/>
            </a:pPr>
            <a:r>
              <a:rPr lang="en-US" sz="2400" dirty="0"/>
              <a:t> • Second one is the host from the Trojan infected window machine in traffic analysis prebuild PCA file</a:t>
            </a:r>
            <a:endParaRPr lang="en-IN" sz="2400" dirty="0"/>
          </a:p>
        </p:txBody>
      </p:sp>
      <p:pic>
        <p:nvPicPr>
          <p:cNvPr id="6148" name="Picture 4" descr="Virus - Free computer icons">
            <a:extLst>
              <a:ext uri="{FF2B5EF4-FFF2-40B4-BE49-F238E27FC236}">
                <a16:creationId xmlns:a16="http://schemas.microsoft.com/office/drawing/2014/main" id="{E333276B-86D1-0061-919C-6A4517F588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0" y="1418864"/>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57726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645439" y="636073"/>
            <a:ext cx="10515600" cy="372143"/>
          </a:xfrm>
        </p:spPr>
        <p:txBody>
          <a:bodyPr>
            <a:noAutofit/>
          </a:bodyPr>
          <a:lstStyle/>
          <a:p>
            <a:pPr algn="ctr"/>
            <a:r>
              <a:rPr lang="en-IN" sz="2400" dirty="0">
                <a:effectLst/>
                <a:latin typeface="Calibri" panose="020F0502020204030204" pitchFamily="34" charset="0"/>
                <a:ea typeface="Calibri" panose="020F0502020204030204" pitchFamily="34" charset="0"/>
                <a:cs typeface="Times New Roman" panose="02020603050405020304" pitchFamily="18" charset="0"/>
              </a:rPr>
              <a:t>While setting up in NETRESEC choose network minor </a:t>
            </a:r>
          </a:p>
          <a:p>
            <a:pPr algn="ctr"/>
            <a:endParaRPr lang="en-IN" sz="2400" dirty="0"/>
          </a:p>
        </p:txBody>
      </p:sp>
      <p:pic>
        <p:nvPicPr>
          <p:cNvPr id="4" name="Picture 3">
            <a:extLst>
              <a:ext uri="{FF2B5EF4-FFF2-40B4-BE49-F238E27FC236}">
                <a16:creationId xmlns:a16="http://schemas.microsoft.com/office/drawing/2014/main" id="{09868956-7EC8-6345-1D52-0FE888A575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5322" y="1342663"/>
            <a:ext cx="8618736" cy="4705643"/>
          </a:xfrm>
          <a:prstGeom prst="rect">
            <a:avLst/>
          </a:prstGeom>
        </p:spPr>
      </p:pic>
    </p:spTree>
    <p:extLst>
      <p:ext uri="{BB962C8B-B14F-4D97-AF65-F5344CB8AC3E}">
        <p14:creationId xmlns:p14="http://schemas.microsoft.com/office/powerpoint/2010/main" val="3232178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9366A66-209C-E3F9-F304-19EDB420BB4A}"/>
              </a:ext>
            </a:extLst>
          </p:cNvPr>
          <p:cNvSpPr/>
          <p:nvPr/>
        </p:nvSpPr>
        <p:spPr>
          <a:xfrm rot="16200000">
            <a:off x="5274197" y="-5277794"/>
            <a:ext cx="1643605" cy="12338613"/>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IN" dirty="0"/>
          </a:p>
        </p:txBody>
      </p:sp>
      <p:sp>
        <p:nvSpPr>
          <p:cNvPr id="3" name="Content Placeholder 2">
            <a:extLst>
              <a:ext uri="{FF2B5EF4-FFF2-40B4-BE49-F238E27FC236}">
                <a16:creationId xmlns:a16="http://schemas.microsoft.com/office/drawing/2014/main" id="{36A42D37-0ABA-858C-452C-8D0D4231654C}"/>
              </a:ext>
            </a:extLst>
          </p:cNvPr>
          <p:cNvSpPr>
            <a:spLocks noGrp="1"/>
          </p:cNvSpPr>
          <p:nvPr>
            <p:ph idx="1"/>
          </p:nvPr>
        </p:nvSpPr>
        <p:spPr>
          <a:xfrm>
            <a:off x="838200" y="672479"/>
            <a:ext cx="10515600" cy="1040836"/>
          </a:xfrm>
        </p:spPr>
        <p:txBody>
          <a:bodyPr>
            <a:noAutofit/>
          </a:bodyPr>
          <a:lstStyle/>
          <a:p>
            <a:r>
              <a:rPr lang="en-IN" sz="2400" dirty="0">
                <a:effectLst/>
                <a:latin typeface="Calibri" panose="020F0502020204030204" pitchFamily="34" charset="0"/>
                <a:ea typeface="Calibri" panose="020F0502020204030204" pitchFamily="34" charset="0"/>
                <a:cs typeface="Times New Roman" panose="02020603050405020304" pitchFamily="18" charset="0"/>
              </a:rPr>
              <a:t>First, we will send packet to the host window machine of IP address shown in the picture using ping command, after confirming the packet send, we move to next part </a:t>
            </a:r>
          </a:p>
          <a:p>
            <a:endParaRPr lang="en-IN" sz="2400" dirty="0"/>
          </a:p>
        </p:txBody>
      </p:sp>
      <p:pic>
        <p:nvPicPr>
          <p:cNvPr id="2" name="Picture 1">
            <a:extLst>
              <a:ext uri="{FF2B5EF4-FFF2-40B4-BE49-F238E27FC236}">
                <a16:creationId xmlns:a16="http://schemas.microsoft.com/office/drawing/2014/main" id="{F41460A8-B233-B415-4A8C-FE884B3D9E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2188" y="1551009"/>
            <a:ext cx="7968164" cy="5056982"/>
          </a:xfrm>
          <a:prstGeom prst="rect">
            <a:avLst/>
          </a:prstGeom>
        </p:spPr>
      </p:pic>
      <p:sp>
        <p:nvSpPr>
          <p:cNvPr id="6" name="TextBox 5">
            <a:extLst>
              <a:ext uri="{FF2B5EF4-FFF2-40B4-BE49-F238E27FC236}">
                <a16:creationId xmlns:a16="http://schemas.microsoft.com/office/drawing/2014/main" id="{21D05E48-7F4B-24C9-9B9B-B4809B794224}"/>
              </a:ext>
            </a:extLst>
          </p:cNvPr>
          <p:cNvSpPr txBox="1"/>
          <p:nvPr/>
        </p:nvSpPr>
        <p:spPr>
          <a:xfrm>
            <a:off x="3946967" y="87704"/>
            <a:ext cx="5845215" cy="584775"/>
          </a:xfrm>
          <a:prstGeom prst="rect">
            <a:avLst/>
          </a:prstGeom>
          <a:noFill/>
        </p:spPr>
        <p:txBody>
          <a:bodyPr wrap="square" rtlCol="0">
            <a:spAutoFit/>
          </a:bodyPr>
          <a:lstStyle/>
          <a:p>
            <a:r>
              <a:rPr lang="en-US" sz="3200" b="1" u="sng" dirty="0">
                <a:solidFill>
                  <a:srgbClr val="FF0000"/>
                </a:solidFill>
              </a:rPr>
              <a:t>HOST 1: LOCAL PC</a:t>
            </a:r>
            <a:endParaRPr lang="en-IN" sz="3200" b="1" u="sng" dirty="0">
              <a:solidFill>
                <a:srgbClr val="FF0000"/>
              </a:solidFill>
            </a:endParaRPr>
          </a:p>
        </p:txBody>
      </p:sp>
    </p:spTree>
    <p:extLst>
      <p:ext uri="{BB962C8B-B14F-4D97-AF65-F5344CB8AC3E}">
        <p14:creationId xmlns:p14="http://schemas.microsoft.com/office/powerpoint/2010/main" val="3325170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410</TotalTime>
  <Words>1245</Words>
  <Application>Microsoft Office PowerPoint</Application>
  <PresentationFormat>Widescreen</PresentationFormat>
  <Paragraphs>64</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Calibri Light</vt:lpstr>
      <vt:lpstr>Perpetua Titling MT</vt:lpstr>
      <vt:lpstr>Söhne</vt:lpstr>
      <vt:lpstr>Office Theme</vt:lpstr>
      <vt:lpstr>PowerPoint Presentation</vt:lpstr>
      <vt:lpstr>WHAT IS PACKET  SNIFFING</vt:lpstr>
      <vt:lpstr>What is network minor tool</vt:lpstr>
      <vt:lpstr>WHERE TO USE?</vt:lpstr>
      <vt:lpstr>How it work ?</vt:lpstr>
      <vt:lpstr>Other tools </vt:lpstr>
      <vt:lpstr>Target system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Himanshu Dixit</dc:creator>
  <cp:lastModifiedBy>Himanshu Dixit</cp:lastModifiedBy>
  <cp:revision>10</cp:revision>
  <dcterms:created xsi:type="dcterms:W3CDTF">2023-04-14T02:31:17Z</dcterms:created>
  <dcterms:modified xsi:type="dcterms:W3CDTF">2023-04-14T09:21:38Z</dcterms:modified>
</cp:coreProperties>
</file>

<file path=docProps/thumbnail.jpeg>
</file>